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4" r:id="rId8"/>
    <p:sldId id="265"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3CC142-2C32-4080-9506-04DA9FEA4F07}"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BC81C4B-9A1D-42E7-B43E-EA52C17E87C5}">
      <dgm:prSet/>
      <dgm:spPr/>
      <dgm:t>
        <a:bodyPr/>
        <a:lstStyle/>
        <a:p>
          <a:r>
            <a:rPr lang="en-CA"/>
            <a:t>Easy to use</a:t>
          </a:r>
          <a:endParaRPr lang="en-US"/>
        </a:p>
      </dgm:t>
    </dgm:pt>
    <dgm:pt modelId="{BB753402-01C7-40B1-B088-25069B8DAA94}" type="parTrans" cxnId="{E818622C-D625-4608-8462-195E990F3654}">
      <dgm:prSet/>
      <dgm:spPr/>
      <dgm:t>
        <a:bodyPr/>
        <a:lstStyle/>
        <a:p>
          <a:endParaRPr lang="en-US"/>
        </a:p>
      </dgm:t>
    </dgm:pt>
    <dgm:pt modelId="{BA7E510C-B387-476F-99FB-9105F322AD2B}" type="sibTrans" cxnId="{E818622C-D625-4608-8462-195E990F3654}">
      <dgm:prSet/>
      <dgm:spPr/>
      <dgm:t>
        <a:bodyPr/>
        <a:lstStyle/>
        <a:p>
          <a:endParaRPr lang="en-US"/>
        </a:p>
      </dgm:t>
    </dgm:pt>
    <dgm:pt modelId="{692C2553-D907-4BFC-B0DF-8DD2E6EAC8A5}">
      <dgm:prSet/>
      <dgm:spPr/>
      <dgm:t>
        <a:bodyPr/>
        <a:lstStyle/>
        <a:p>
          <a:r>
            <a:rPr lang="en-CA"/>
            <a:t>Can predict upon not just one but different aspects</a:t>
          </a:r>
          <a:endParaRPr lang="en-US"/>
        </a:p>
      </dgm:t>
    </dgm:pt>
    <dgm:pt modelId="{8DEA2A29-DE4B-4E87-88C8-899E6767A85B}" type="parTrans" cxnId="{B9A0D2E4-E6F8-4C50-94C1-F036373FE72E}">
      <dgm:prSet/>
      <dgm:spPr/>
      <dgm:t>
        <a:bodyPr/>
        <a:lstStyle/>
        <a:p>
          <a:endParaRPr lang="en-US"/>
        </a:p>
      </dgm:t>
    </dgm:pt>
    <dgm:pt modelId="{045127D8-B9D2-4EF4-9AEA-27B290521A48}" type="sibTrans" cxnId="{B9A0D2E4-E6F8-4C50-94C1-F036373FE72E}">
      <dgm:prSet/>
      <dgm:spPr/>
      <dgm:t>
        <a:bodyPr/>
        <a:lstStyle/>
        <a:p>
          <a:endParaRPr lang="en-US"/>
        </a:p>
      </dgm:t>
    </dgm:pt>
    <dgm:pt modelId="{94504E91-79EC-4D0E-8E02-C08C364974BF}">
      <dgm:prSet/>
      <dgm:spPr/>
      <dgm:t>
        <a:bodyPr/>
        <a:lstStyle/>
        <a:p>
          <a:r>
            <a:rPr lang="en-CA"/>
            <a:t>Saves time</a:t>
          </a:r>
          <a:endParaRPr lang="en-US"/>
        </a:p>
      </dgm:t>
    </dgm:pt>
    <dgm:pt modelId="{3979AD44-7D5F-4B5F-B9DF-94D8F5D8D8EF}" type="parTrans" cxnId="{4DBF60F6-DCE5-41C0-8C1B-9CDBAE76F4C0}">
      <dgm:prSet/>
      <dgm:spPr/>
      <dgm:t>
        <a:bodyPr/>
        <a:lstStyle/>
        <a:p>
          <a:endParaRPr lang="en-US"/>
        </a:p>
      </dgm:t>
    </dgm:pt>
    <dgm:pt modelId="{B4D74197-5551-4B19-8A6E-5DE5F8BC1218}" type="sibTrans" cxnId="{4DBF60F6-DCE5-41C0-8C1B-9CDBAE76F4C0}">
      <dgm:prSet/>
      <dgm:spPr/>
      <dgm:t>
        <a:bodyPr/>
        <a:lstStyle/>
        <a:p>
          <a:endParaRPr lang="en-US"/>
        </a:p>
      </dgm:t>
    </dgm:pt>
    <dgm:pt modelId="{982AFBA4-1775-4305-8029-319285938194}">
      <dgm:prSet/>
      <dgm:spPr/>
      <dgm:t>
        <a:bodyPr/>
        <a:lstStyle/>
        <a:p>
          <a:r>
            <a:rPr lang="en-CA"/>
            <a:t>Can be useful for students or anyone who is looking for a career switch</a:t>
          </a:r>
          <a:endParaRPr lang="en-US"/>
        </a:p>
      </dgm:t>
    </dgm:pt>
    <dgm:pt modelId="{CD8C698E-32BA-47A6-B9EF-A4F587E4394C}" type="parTrans" cxnId="{4E69CB30-D767-4C51-BAA3-A7462A6B70B3}">
      <dgm:prSet/>
      <dgm:spPr/>
      <dgm:t>
        <a:bodyPr/>
        <a:lstStyle/>
        <a:p>
          <a:endParaRPr lang="en-US"/>
        </a:p>
      </dgm:t>
    </dgm:pt>
    <dgm:pt modelId="{F50F59D4-AB2B-41B0-A5CA-B0A2DA324877}" type="sibTrans" cxnId="{4E69CB30-D767-4C51-BAA3-A7462A6B70B3}">
      <dgm:prSet/>
      <dgm:spPr/>
      <dgm:t>
        <a:bodyPr/>
        <a:lstStyle/>
        <a:p>
          <a:endParaRPr lang="en-US"/>
        </a:p>
      </dgm:t>
    </dgm:pt>
    <dgm:pt modelId="{45918E18-427E-4EAF-81C3-3B4C44E5B58C}">
      <dgm:prSet/>
      <dgm:spPr/>
      <dgm:t>
        <a:bodyPr/>
        <a:lstStyle/>
        <a:p>
          <a:r>
            <a:rPr lang="en-CA"/>
            <a:t>Useful for market analysts.</a:t>
          </a:r>
          <a:endParaRPr lang="en-US"/>
        </a:p>
      </dgm:t>
    </dgm:pt>
    <dgm:pt modelId="{8C7282B1-80EB-4585-99D1-CB104BE8DAC5}" type="parTrans" cxnId="{ECD60467-BCA1-4BA5-86F0-129DF0DBD335}">
      <dgm:prSet/>
      <dgm:spPr/>
      <dgm:t>
        <a:bodyPr/>
        <a:lstStyle/>
        <a:p>
          <a:endParaRPr lang="en-US"/>
        </a:p>
      </dgm:t>
    </dgm:pt>
    <dgm:pt modelId="{28FFB0FB-9499-4D75-B7E4-3AC061B00258}" type="sibTrans" cxnId="{ECD60467-BCA1-4BA5-86F0-129DF0DBD335}">
      <dgm:prSet/>
      <dgm:spPr/>
      <dgm:t>
        <a:bodyPr/>
        <a:lstStyle/>
        <a:p>
          <a:endParaRPr lang="en-US"/>
        </a:p>
      </dgm:t>
    </dgm:pt>
    <dgm:pt modelId="{AD45CAD0-F7EE-4EF3-93C1-A9528C7DC4C4}" type="pres">
      <dgm:prSet presAssocID="{463CC142-2C32-4080-9506-04DA9FEA4F07}" presName="root" presStyleCnt="0">
        <dgm:presLayoutVars>
          <dgm:dir/>
          <dgm:resizeHandles val="exact"/>
        </dgm:presLayoutVars>
      </dgm:prSet>
      <dgm:spPr/>
    </dgm:pt>
    <dgm:pt modelId="{19C24215-5766-44B1-AB6D-22D4CB875211}" type="pres">
      <dgm:prSet presAssocID="{463CC142-2C32-4080-9506-04DA9FEA4F07}" presName="container" presStyleCnt="0">
        <dgm:presLayoutVars>
          <dgm:dir/>
          <dgm:resizeHandles val="exact"/>
        </dgm:presLayoutVars>
      </dgm:prSet>
      <dgm:spPr/>
    </dgm:pt>
    <dgm:pt modelId="{3F68D794-1722-4049-9A36-D83BCCA57222}" type="pres">
      <dgm:prSet presAssocID="{CBC81C4B-9A1D-42E7-B43E-EA52C17E87C5}" presName="compNode" presStyleCnt="0"/>
      <dgm:spPr/>
    </dgm:pt>
    <dgm:pt modelId="{BA655A78-A667-4312-81D9-CE3B24FC47CC}" type="pres">
      <dgm:prSet presAssocID="{CBC81C4B-9A1D-42E7-B43E-EA52C17E87C5}" presName="iconBgRect" presStyleLbl="bgShp" presStyleIdx="0" presStyleCnt="5"/>
      <dgm:spPr/>
    </dgm:pt>
    <dgm:pt modelId="{556C3345-D67D-499A-9B9D-C0922B725B41}" type="pres">
      <dgm:prSet presAssocID="{CBC81C4B-9A1D-42E7-B43E-EA52C17E87C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0959A1CD-3248-40AD-863F-9E5749253C6A}" type="pres">
      <dgm:prSet presAssocID="{CBC81C4B-9A1D-42E7-B43E-EA52C17E87C5}" presName="spaceRect" presStyleCnt="0"/>
      <dgm:spPr/>
    </dgm:pt>
    <dgm:pt modelId="{6962B6CA-621E-460F-B1B9-C1C89CDD38B4}" type="pres">
      <dgm:prSet presAssocID="{CBC81C4B-9A1D-42E7-B43E-EA52C17E87C5}" presName="textRect" presStyleLbl="revTx" presStyleIdx="0" presStyleCnt="5">
        <dgm:presLayoutVars>
          <dgm:chMax val="1"/>
          <dgm:chPref val="1"/>
        </dgm:presLayoutVars>
      </dgm:prSet>
      <dgm:spPr/>
    </dgm:pt>
    <dgm:pt modelId="{13CD20AE-A017-49CD-B79F-BBAC3E8B53C9}" type="pres">
      <dgm:prSet presAssocID="{BA7E510C-B387-476F-99FB-9105F322AD2B}" presName="sibTrans" presStyleLbl="sibTrans2D1" presStyleIdx="0" presStyleCnt="0"/>
      <dgm:spPr/>
    </dgm:pt>
    <dgm:pt modelId="{EDE24F00-8517-4CF8-AB63-22FB1598FB61}" type="pres">
      <dgm:prSet presAssocID="{692C2553-D907-4BFC-B0DF-8DD2E6EAC8A5}" presName="compNode" presStyleCnt="0"/>
      <dgm:spPr/>
    </dgm:pt>
    <dgm:pt modelId="{23BD8595-6C23-4E31-AF61-11371A0A1C54}" type="pres">
      <dgm:prSet presAssocID="{692C2553-D907-4BFC-B0DF-8DD2E6EAC8A5}" presName="iconBgRect" presStyleLbl="bgShp" presStyleIdx="1" presStyleCnt="5"/>
      <dgm:spPr/>
    </dgm:pt>
    <dgm:pt modelId="{FF2C0516-A926-433E-ADFD-D657217DFDDF}" type="pres">
      <dgm:prSet presAssocID="{692C2553-D907-4BFC-B0DF-8DD2E6EAC8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A2502F0-B18C-49C6-B522-DCB096A41106}" type="pres">
      <dgm:prSet presAssocID="{692C2553-D907-4BFC-B0DF-8DD2E6EAC8A5}" presName="spaceRect" presStyleCnt="0"/>
      <dgm:spPr/>
    </dgm:pt>
    <dgm:pt modelId="{0CA8996F-BFEE-450A-BA1A-44FE6C5B2458}" type="pres">
      <dgm:prSet presAssocID="{692C2553-D907-4BFC-B0DF-8DD2E6EAC8A5}" presName="textRect" presStyleLbl="revTx" presStyleIdx="1" presStyleCnt="5">
        <dgm:presLayoutVars>
          <dgm:chMax val="1"/>
          <dgm:chPref val="1"/>
        </dgm:presLayoutVars>
      </dgm:prSet>
      <dgm:spPr/>
    </dgm:pt>
    <dgm:pt modelId="{2A8B85E2-A50C-456B-A8E4-440E01FFD291}" type="pres">
      <dgm:prSet presAssocID="{045127D8-B9D2-4EF4-9AEA-27B290521A48}" presName="sibTrans" presStyleLbl="sibTrans2D1" presStyleIdx="0" presStyleCnt="0"/>
      <dgm:spPr/>
    </dgm:pt>
    <dgm:pt modelId="{E3965AD1-2A08-4461-8F8C-3743F9E1B633}" type="pres">
      <dgm:prSet presAssocID="{94504E91-79EC-4D0E-8E02-C08C364974BF}" presName="compNode" presStyleCnt="0"/>
      <dgm:spPr/>
    </dgm:pt>
    <dgm:pt modelId="{9DB96087-29F2-4EC0-8D55-4B4A76DBBC94}" type="pres">
      <dgm:prSet presAssocID="{94504E91-79EC-4D0E-8E02-C08C364974BF}" presName="iconBgRect" presStyleLbl="bgShp" presStyleIdx="2" presStyleCnt="5"/>
      <dgm:spPr/>
    </dgm:pt>
    <dgm:pt modelId="{C0A76BBE-6C75-4B03-97BB-D47FB7636B0B}" type="pres">
      <dgm:prSet presAssocID="{94504E91-79EC-4D0E-8E02-C08C364974B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BF1C2AA1-A736-4C8E-A9F5-7E9DCC8AE297}" type="pres">
      <dgm:prSet presAssocID="{94504E91-79EC-4D0E-8E02-C08C364974BF}" presName="spaceRect" presStyleCnt="0"/>
      <dgm:spPr/>
    </dgm:pt>
    <dgm:pt modelId="{DDE7F1BC-382F-42FF-BC32-8849127E147E}" type="pres">
      <dgm:prSet presAssocID="{94504E91-79EC-4D0E-8E02-C08C364974BF}" presName="textRect" presStyleLbl="revTx" presStyleIdx="2" presStyleCnt="5">
        <dgm:presLayoutVars>
          <dgm:chMax val="1"/>
          <dgm:chPref val="1"/>
        </dgm:presLayoutVars>
      </dgm:prSet>
      <dgm:spPr/>
    </dgm:pt>
    <dgm:pt modelId="{0FA64CE0-AA77-4DAB-8468-228EF35F05EA}" type="pres">
      <dgm:prSet presAssocID="{B4D74197-5551-4B19-8A6E-5DE5F8BC1218}" presName="sibTrans" presStyleLbl="sibTrans2D1" presStyleIdx="0" presStyleCnt="0"/>
      <dgm:spPr/>
    </dgm:pt>
    <dgm:pt modelId="{FCC84BDB-0381-4E94-9DCF-5357C0A18C19}" type="pres">
      <dgm:prSet presAssocID="{982AFBA4-1775-4305-8029-319285938194}" presName="compNode" presStyleCnt="0"/>
      <dgm:spPr/>
    </dgm:pt>
    <dgm:pt modelId="{E68D7CAE-48F0-414E-81CD-607FB453DFAE}" type="pres">
      <dgm:prSet presAssocID="{982AFBA4-1775-4305-8029-319285938194}" presName="iconBgRect" presStyleLbl="bgShp" presStyleIdx="3" presStyleCnt="5"/>
      <dgm:spPr/>
    </dgm:pt>
    <dgm:pt modelId="{73D4700B-F7D2-406D-A5DC-E7D30B229AC8}" type="pres">
      <dgm:prSet presAssocID="{982AFBA4-1775-4305-8029-31928593819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E060C430-95A1-4A80-BDAB-04F93AA74F7D}" type="pres">
      <dgm:prSet presAssocID="{982AFBA4-1775-4305-8029-319285938194}" presName="spaceRect" presStyleCnt="0"/>
      <dgm:spPr/>
    </dgm:pt>
    <dgm:pt modelId="{E6614206-220B-4549-9B48-EDABF85AFDD4}" type="pres">
      <dgm:prSet presAssocID="{982AFBA4-1775-4305-8029-319285938194}" presName="textRect" presStyleLbl="revTx" presStyleIdx="3" presStyleCnt="5">
        <dgm:presLayoutVars>
          <dgm:chMax val="1"/>
          <dgm:chPref val="1"/>
        </dgm:presLayoutVars>
      </dgm:prSet>
      <dgm:spPr/>
    </dgm:pt>
    <dgm:pt modelId="{B80587F3-73D2-4BFB-A744-060B0DF5FDAA}" type="pres">
      <dgm:prSet presAssocID="{F50F59D4-AB2B-41B0-A5CA-B0A2DA324877}" presName="sibTrans" presStyleLbl="sibTrans2D1" presStyleIdx="0" presStyleCnt="0"/>
      <dgm:spPr/>
    </dgm:pt>
    <dgm:pt modelId="{4DA6E081-EAA4-429E-82F4-1CCC66F8B188}" type="pres">
      <dgm:prSet presAssocID="{45918E18-427E-4EAF-81C3-3B4C44E5B58C}" presName="compNode" presStyleCnt="0"/>
      <dgm:spPr/>
    </dgm:pt>
    <dgm:pt modelId="{B9498156-B9D3-4B4A-B1C7-8013149CF304}" type="pres">
      <dgm:prSet presAssocID="{45918E18-427E-4EAF-81C3-3B4C44E5B58C}" presName="iconBgRect" presStyleLbl="bgShp" presStyleIdx="4" presStyleCnt="5"/>
      <dgm:spPr/>
    </dgm:pt>
    <dgm:pt modelId="{1EA3684E-976C-4D9D-98C5-8EC48DB290E1}" type="pres">
      <dgm:prSet presAssocID="{45918E18-427E-4EAF-81C3-3B4C44E5B58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D7C799ED-54A3-450B-8A18-764D81000788}" type="pres">
      <dgm:prSet presAssocID="{45918E18-427E-4EAF-81C3-3B4C44E5B58C}" presName="spaceRect" presStyleCnt="0"/>
      <dgm:spPr/>
    </dgm:pt>
    <dgm:pt modelId="{BC0C0FA2-33AF-495E-A59C-44DD4C91E35F}" type="pres">
      <dgm:prSet presAssocID="{45918E18-427E-4EAF-81C3-3B4C44E5B58C}" presName="textRect" presStyleLbl="revTx" presStyleIdx="4" presStyleCnt="5">
        <dgm:presLayoutVars>
          <dgm:chMax val="1"/>
          <dgm:chPref val="1"/>
        </dgm:presLayoutVars>
      </dgm:prSet>
      <dgm:spPr/>
    </dgm:pt>
  </dgm:ptLst>
  <dgm:cxnLst>
    <dgm:cxn modelId="{BE24DD00-ABDF-4A37-98BF-8F099DDEE799}" type="presOf" srcId="{BA7E510C-B387-476F-99FB-9105F322AD2B}" destId="{13CD20AE-A017-49CD-B79F-BBAC3E8B53C9}" srcOrd="0" destOrd="0" presId="urn:microsoft.com/office/officeart/2018/2/layout/IconCircleList"/>
    <dgm:cxn modelId="{E818622C-D625-4608-8462-195E990F3654}" srcId="{463CC142-2C32-4080-9506-04DA9FEA4F07}" destId="{CBC81C4B-9A1D-42E7-B43E-EA52C17E87C5}" srcOrd="0" destOrd="0" parTransId="{BB753402-01C7-40B1-B088-25069B8DAA94}" sibTransId="{BA7E510C-B387-476F-99FB-9105F322AD2B}"/>
    <dgm:cxn modelId="{4E69CB30-D767-4C51-BAA3-A7462A6B70B3}" srcId="{463CC142-2C32-4080-9506-04DA9FEA4F07}" destId="{982AFBA4-1775-4305-8029-319285938194}" srcOrd="3" destOrd="0" parTransId="{CD8C698E-32BA-47A6-B9EF-A4F587E4394C}" sibTransId="{F50F59D4-AB2B-41B0-A5CA-B0A2DA324877}"/>
    <dgm:cxn modelId="{4A89D538-6CC0-4827-B5F7-3721957D31A2}" type="presOf" srcId="{45918E18-427E-4EAF-81C3-3B4C44E5B58C}" destId="{BC0C0FA2-33AF-495E-A59C-44DD4C91E35F}" srcOrd="0" destOrd="0" presId="urn:microsoft.com/office/officeart/2018/2/layout/IconCircleList"/>
    <dgm:cxn modelId="{ECD60467-BCA1-4BA5-86F0-129DF0DBD335}" srcId="{463CC142-2C32-4080-9506-04DA9FEA4F07}" destId="{45918E18-427E-4EAF-81C3-3B4C44E5B58C}" srcOrd="4" destOrd="0" parTransId="{8C7282B1-80EB-4585-99D1-CB104BE8DAC5}" sibTransId="{28FFB0FB-9499-4D75-B7E4-3AC061B00258}"/>
    <dgm:cxn modelId="{90B47A47-961E-4BD2-A392-765B1097509B}" type="presOf" srcId="{F50F59D4-AB2B-41B0-A5CA-B0A2DA324877}" destId="{B80587F3-73D2-4BFB-A744-060B0DF5FDAA}" srcOrd="0" destOrd="0" presId="urn:microsoft.com/office/officeart/2018/2/layout/IconCircleList"/>
    <dgm:cxn modelId="{7287EA73-1254-45CC-9CD0-5C99B1352A45}" type="presOf" srcId="{463CC142-2C32-4080-9506-04DA9FEA4F07}" destId="{AD45CAD0-F7EE-4EF3-93C1-A9528C7DC4C4}" srcOrd="0" destOrd="0" presId="urn:microsoft.com/office/officeart/2018/2/layout/IconCircleList"/>
    <dgm:cxn modelId="{3AC53B57-ABE7-40F7-99C2-0B352A440ECF}" type="presOf" srcId="{045127D8-B9D2-4EF4-9AEA-27B290521A48}" destId="{2A8B85E2-A50C-456B-A8E4-440E01FFD291}" srcOrd="0" destOrd="0" presId="urn:microsoft.com/office/officeart/2018/2/layout/IconCircleList"/>
    <dgm:cxn modelId="{72B30979-E45D-4E6C-8FB4-46A92FE1359B}" type="presOf" srcId="{CBC81C4B-9A1D-42E7-B43E-EA52C17E87C5}" destId="{6962B6CA-621E-460F-B1B9-C1C89CDD38B4}" srcOrd="0" destOrd="0" presId="urn:microsoft.com/office/officeart/2018/2/layout/IconCircleList"/>
    <dgm:cxn modelId="{9C14C682-A348-4EEA-B2D2-3DE698614DAE}" type="presOf" srcId="{B4D74197-5551-4B19-8A6E-5DE5F8BC1218}" destId="{0FA64CE0-AA77-4DAB-8468-228EF35F05EA}" srcOrd="0" destOrd="0" presId="urn:microsoft.com/office/officeart/2018/2/layout/IconCircleList"/>
    <dgm:cxn modelId="{7D9A86A8-0F59-4AE0-BB83-DBDC461B99E2}" type="presOf" srcId="{982AFBA4-1775-4305-8029-319285938194}" destId="{E6614206-220B-4549-9B48-EDABF85AFDD4}" srcOrd="0" destOrd="0" presId="urn:microsoft.com/office/officeart/2018/2/layout/IconCircleList"/>
    <dgm:cxn modelId="{22F4B1B8-BEDD-492D-8D60-2C2D92A8B086}" type="presOf" srcId="{692C2553-D907-4BFC-B0DF-8DD2E6EAC8A5}" destId="{0CA8996F-BFEE-450A-BA1A-44FE6C5B2458}" srcOrd="0" destOrd="0" presId="urn:microsoft.com/office/officeart/2018/2/layout/IconCircleList"/>
    <dgm:cxn modelId="{B9A0D2E4-E6F8-4C50-94C1-F036373FE72E}" srcId="{463CC142-2C32-4080-9506-04DA9FEA4F07}" destId="{692C2553-D907-4BFC-B0DF-8DD2E6EAC8A5}" srcOrd="1" destOrd="0" parTransId="{8DEA2A29-DE4B-4E87-88C8-899E6767A85B}" sibTransId="{045127D8-B9D2-4EF4-9AEA-27B290521A48}"/>
    <dgm:cxn modelId="{7DC9A4EE-3D42-4E65-A8C5-E66EBB3C71E7}" type="presOf" srcId="{94504E91-79EC-4D0E-8E02-C08C364974BF}" destId="{DDE7F1BC-382F-42FF-BC32-8849127E147E}" srcOrd="0" destOrd="0" presId="urn:microsoft.com/office/officeart/2018/2/layout/IconCircleList"/>
    <dgm:cxn modelId="{4DBF60F6-DCE5-41C0-8C1B-9CDBAE76F4C0}" srcId="{463CC142-2C32-4080-9506-04DA9FEA4F07}" destId="{94504E91-79EC-4D0E-8E02-C08C364974BF}" srcOrd="2" destOrd="0" parTransId="{3979AD44-7D5F-4B5F-B9DF-94D8F5D8D8EF}" sibTransId="{B4D74197-5551-4B19-8A6E-5DE5F8BC1218}"/>
    <dgm:cxn modelId="{E1AEAE6B-340F-4B04-9DF7-E798F76BB044}" type="presParOf" srcId="{AD45CAD0-F7EE-4EF3-93C1-A9528C7DC4C4}" destId="{19C24215-5766-44B1-AB6D-22D4CB875211}" srcOrd="0" destOrd="0" presId="urn:microsoft.com/office/officeart/2018/2/layout/IconCircleList"/>
    <dgm:cxn modelId="{1CACB353-3926-4F70-92BC-55C8537C281C}" type="presParOf" srcId="{19C24215-5766-44B1-AB6D-22D4CB875211}" destId="{3F68D794-1722-4049-9A36-D83BCCA57222}" srcOrd="0" destOrd="0" presId="urn:microsoft.com/office/officeart/2018/2/layout/IconCircleList"/>
    <dgm:cxn modelId="{99F4B5E2-832E-4B1C-92D5-167B83D9910E}" type="presParOf" srcId="{3F68D794-1722-4049-9A36-D83BCCA57222}" destId="{BA655A78-A667-4312-81D9-CE3B24FC47CC}" srcOrd="0" destOrd="0" presId="urn:microsoft.com/office/officeart/2018/2/layout/IconCircleList"/>
    <dgm:cxn modelId="{812AD01B-9704-498A-A555-A355CECCBD07}" type="presParOf" srcId="{3F68D794-1722-4049-9A36-D83BCCA57222}" destId="{556C3345-D67D-499A-9B9D-C0922B725B41}" srcOrd="1" destOrd="0" presId="urn:microsoft.com/office/officeart/2018/2/layout/IconCircleList"/>
    <dgm:cxn modelId="{2F517F80-63E5-4602-A9BA-57369F7A5877}" type="presParOf" srcId="{3F68D794-1722-4049-9A36-D83BCCA57222}" destId="{0959A1CD-3248-40AD-863F-9E5749253C6A}" srcOrd="2" destOrd="0" presId="urn:microsoft.com/office/officeart/2018/2/layout/IconCircleList"/>
    <dgm:cxn modelId="{C7022C6F-DD3F-4AA7-9291-551A098A4E6B}" type="presParOf" srcId="{3F68D794-1722-4049-9A36-D83BCCA57222}" destId="{6962B6CA-621E-460F-B1B9-C1C89CDD38B4}" srcOrd="3" destOrd="0" presId="urn:microsoft.com/office/officeart/2018/2/layout/IconCircleList"/>
    <dgm:cxn modelId="{42F20DB4-9C4B-4F1E-A002-DD8FC9530197}" type="presParOf" srcId="{19C24215-5766-44B1-AB6D-22D4CB875211}" destId="{13CD20AE-A017-49CD-B79F-BBAC3E8B53C9}" srcOrd="1" destOrd="0" presId="urn:microsoft.com/office/officeart/2018/2/layout/IconCircleList"/>
    <dgm:cxn modelId="{82BDF913-DB79-4B17-A1AD-029506B28A33}" type="presParOf" srcId="{19C24215-5766-44B1-AB6D-22D4CB875211}" destId="{EDE24F00-8517-4CF8-AB63-22FB1598FB61}" srcOrd="2" destOrd="0" presId="urn:microsoft.com/office/officeart/2018/2/layout/IconCircleList"/>
    <dgm:cxn modelId="{DC609C53-3075-4926-AE03-2E29847960CB}" type="presParOf" srcId="{EDE24F00-8517-4CF8-AB63-22FB1598FB61}" destId="{23BD8595-6C23-4E31-AF61-11371A0A1C54}" srcOrd="0" destOrd="0" presId="urn:microsoft.com/office/officeart/2018/2/layout/IconCircleList"/>
    <dgm:cxn modelId="{84D3EEA2-EE09-4D55-B685-E1F1D1521288}" type="presParOf" srcId="{EDE24F00-8517-4CF8-AB63-22FB1598FB61}" destId="{FF2C0516-A926-433E-ADFD-D657217DFDDF}" srcOrd="1" destOrd="0" presId="urn:microsoft.com/office/officeart/2018/2/layout/IconCircleList"/>
    <dgm:cxn modelId="{D805F874-33C2-4108-BB64-274E7B5209BF}" type="presParOf" srcId="{EDE24F00-8517-4CF8-AB63-22FB1598FB61}" destId="{CA2502F0-B18C-49C6-B522-DCB096A41106}" srcOrd="2" destOrd="0" presId="urn:microsoft.com/office/officeart/2018/2/layout/IconCircleList"/>
    <dgm:cxn modelId="{281BE0BF-0B40-4D0B-A52E-E7936A44A7C9}" type="presParOf" srcId="{EDE24F00-8517-4CF8-AB63-22FB1598FB61}" destId="{0CA8996F-BFEE-450A-BA1A-44FE6C5B2458}" srcOrd="3" destOrd="0" presId="urn:microsoft.com/office/officeart/2018/2/layout/IconCircleList"/>
    <dgm:cxn modelId="{7EA2796A-4C27-42B0-AE33-42939A90182D}" type="presParOf" srcId="{19C24215-5766-44B1-AB6D-22D4CB875211}" destId="{2A8B85E2-A50C-456B-A8E4-440E01FFD291}" srcOrd="3" destOrd="0" presId="urn:microsoft.com/office/officeart/2018/2/layout/IconCircleList"/>
    <dgm:cxn modelId="{D0F5483B-71A3-45B8-B7D0-79E16A7C3625}" type="presParOf" srcId="{19C24215-5766-44B1-AB6D-22D4CB875211}" destId="{E3965AD1-2A08-4461-8F8C-3743F9E1B633}" srcOrd="4" destOrd="0" presId="urn:microsoft.com/office/officeart/2018/2/layout/IconCircleList"/>
    <dgm:cxn modelId="{E0CB3946-C1F9-461D-B3ED-36BDA2A1C64A}" type="presParOf" srcId="{E3965AD1-2A08-4461-8F8C-3743F9E1B633}" destId="{9DB96087-29F2-4EC0-8D55-4B4A76DBBC94}" srcOrd="0" destOrd="0" presId="urn:microsoft.com/office/officeart/2018/2/layout/IconCircleList"/>
    <dgm:cxn modelId="{F73522C3-3008-402A-A380-E22038F9E7F9}" type="presParOf" srcId="{E3965AD1-2A08-4461-8F8C-3743F9E1B633}" destId="{C0A76BBE-6C75-4B03-97BB-D47FB7636B0B}" srcOrd="1" destOrd="0" presId="urn:microsoft.com/office/officeart/2018/2/layout/IconCircleList"/>
    <dgm:cxn modelId="{71F51B63-835E-4AE1-9984-340FB2EDE0A2}" type="presParOf" srcId="{E3965AD1-2A08-4461-8F8C-3743F9E1B633}" destId="{BF1C2AA1-A736-4C8E-A9F5-7E9DCC8AE297}" srcOrd="2" destOrd="0" presId="urn:microsoft.com/office/officeart/2018/2/layout/IconCircleList"/>
    <dgm:cxn modelId="{A3351227-072A-4BE1-9A61-389BD738451E}" type="presParOf" srcId="{E3965AD1-2A08-4461-8F8C-3743F9E1B633}" destId="{DDE7F1BC-382F-42FF-BC32-8849127E147E}" srcOrd="3" destOrd="0" presId="urn:microsoft.com/office/officeart/2018/2/layout/IconCircleList"/>
    <dgm:cxn modelId="{CF80C31D-A58E-4B7B-B128-BC5B40DCFF9C}" type="presParOf" srcId="{19C24215-5766-44B1-AB6D-22D4CB875211}" destId="{0FA64CE0-AA77-4DAB-8468-228EF35F05EA}" srcOrd="5" destOrd="0" presId="urn:microsoft.com/office/officeart/2018/2/layout/IconCircleList"/>
    <dgm:cxn modelId="{9621CF12-B9BE-4731-908B-3F1A468FB946}" type="presParOf" srcId="{19C24215-5766-44B1-AB6D-22D4CB875211}" destId="{FCC84BDB-0381-4E94-9DCF-5357C0A18C19}" srcOrd="6" destOrd="0" presId="urn:microsoft.com/office/officeart/2018/2/layout/IconCircleList"/>
    <dgm:cxn modelId="{B291089E-1576-404E-B09D-A8D6AA6108A8}" type="presParOf" srcId="{FCC84BDB-0381-4E94-9DCF-5357C0A18C19}" destId="{E68D7CAE-48F0-414E-81CD-607FB453DFAE}" srcOrd="0" destOrd="0" presId="urn:microsoft.com/office/officeart/2018/2/layout/IconCircleList"/>
    <dgm:cxn modelId="{05A3106E-814A-49F8-A9D2-5BA90EBD5249}" type="presParOf" srcId="{FCC84BDB-0381-4E94-9DCF-5357C0A18C19}" destId="{73D4700B-F7D2-406D-A5DC-E7D30B229AC8}" srcOrd="1" destOrd="0" presId="urn:microsoft.com/office/officeart/2018/2/layout/IconCircleList"/>
    <dgm:cxn modelId="{3C80536A-4460-4F2C-9E8C-44F8353C0946}" type="presParOf" srcId="{FCC84BDB-0381-4E94-9DCF-5357C0A18C19}" destId="{E060C430-95A1-4A80-BDAB-04F93AA74F7D}" srcOrd="2" destOrd="0" presId="urn:microsoft.com/office/officeart/2018/2/layout/IconCircleList"/>
    <dgm:cxn modelId="{FDA43364-C617-4D2E-989A-73AAF4F95C2C}" type="presParOf" srcId="{FCC84BDB-0381-4E94-9DCF-5357C0A18C19}" destId="{E6614206-220B-4549-9B48-EDABF85AFDD4}" srcOrd="3" destOrd="0" presId="urn:microsoft.com/office/officeart/2018/2/layout/IconCircleList"/>
    <dgm:cxn modelId="{EA9DF64E-BF89-477C-AFAF-A0F36AB4EE32}" type="presParOf" srcId="{19C24215-5766-44B1-AB6D-22D4CB875211}" destId="{B80587F3-73D2-4BFB-A744-060B0DF5FDAA}" srcOrd="7" destOrd="0" presId="urn:microsoft.com/office/officeart/2018/2/layout/IconCircleList"/>
    <dgm:cxn modelId="{4A5B24E1-F49D-4897-BDB6-C2C4A737ACB6}" type="presParOf" srcId="{19C24215-5766-44B1-AB6D-22D4CB875211}" destId="{4DA6E081-EAA4-429E-82F4-1CCC66F8B188}" srcOrd="8" destOrd="0" presId="urn:microsoft.com/office/officeart/2018/2/layout/IconCircleList"/>
    <dgm:cxn modelId="{2F0D9A60-3B28-4D33-920A-064E8CBF6F95}" type="presParOf" srcId="{4DA6E081-EAA4-429E-82F4-1CCC66F8B188}" destId="{B9498156-B9D3-4B4A-B1C7-8013149CF304}" srcOrd="0" destOrd="0" presId="urn:microsoft.com/office/officeart/2018/2/layout/IconCircleList"/>
    <dgm:cxn modelId="{A9D3524F-930E-4BF7-8544-BC6B409F67F8}" type="presParOf" srcId="{4DA6E081-EAA4-429E-82F4-1CCC66F8B188}" destId="{1EA3684E-976C-4D9D-98C5-8EC48DB290E1}" srcOrd="1" destOrd="0" presId="urn:microsoft.com/office/officeart/2018/2/layout/IconCircleList"/>
    <dgm:cxn modelId="{FDBA2509-8E39-44A6-9F44-411E19EC86D1}" type="presParOf" srcId="{4DA6E081-EAA4-429E-82F4-1CCC66F8B188}" destId="{D7C799ED-54A3-450B-8A18-764D81000788}" srcOrd="2" destOrd="0" presId="urn:microsoft.com/office/officeart/2018/2/layout/IconCircleList"/>
    <dgm:cxn modelId="{862E3F3D-4B7C-441D-991B-4631C8209463}" type="presParOf" srcId="{4DA6E081-EAA4-429E-82F4-1CCC66F8B188}" destId="{BC0C0FA2-33AF-495E-A59C-44DD4C91E35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55A78-A667-4312-81D9-CE3B24FC47CC}">
      <dsp:nvSpPr>
        <dsp:cNvPr id="0" name=""/>
        <dsp:cNvSpPr/>
      </dsp:nvSpPr>
      <dsp:spPr>
        <a:xfrm>
          <a:off x="235953" y="667678"/>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C3345-D67D-499A-9B9D-C0922B725B41}">
      <dsp:nvSpPr>
        <dsp:cNvPr id="0" name=""/>
        <dsp:cNvSpPr/>
      </dsp:nvSpPr>
      <dsp:spPr>
        <a:xfrm>
          <a:off x="428155" y="859880"/>
          <a:ext cx="530843" cy="53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62B6CA-621E-460F-B1B9-C1C89CDD38B4}">
      <dsp:nvSpPr>
        <dsp:cNvPr id="0" name=""/>
        <dsp:cNvSpPr/>
      </dsp:nvSpPr>
      <dsp:spPr>
        <a:xfrm>
          <a:off x="1347326"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CA" sz="1700" kern="1200"/>
            <a:t>Easy to use</a:t>
          </a:r>
          <a:endParaRPr lang="en-US" sz="1700" kern="1200"/>
        </a:p>
      </dsp:txBody>
      <dsp:txXfrm>
        <a:off x="1347326" y="667678"/>
        <a:ext cx="2157370" cy="915248"/>
      </dsp:txXfrm>
    </dsp:sp>
    <dsp:sp modelId="{23BD8595-6C23-4E31-AF61-11371A0A1C54}">
      <dsp:nvSpPr>
        <dsp:cNvPr id="0" name=""/>
        <dsp:cNvSpPr/>
      </dsp:nvSpPr>
      <dsp:spPr>
        <a:xfrm>
          <a:off x="3880603" y="667678"/>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2C0516-A926-433E-ADFD-D657217DFDDF}">
      <dsp:nvSpPr>
        <dsp:cNvPr id="0" name=""/>
        <dsp:cNvSpPr/>
      </dsp:nvSpPr>
      <dsp:spPr>
        <a:xfrm>
          <a:off x="4072805" y="859880"/>
          <a:ext cx="530843" cy="53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A8996F-BFEE-450A-BA1A-44FE6C5B2458}">
      <dsp:nvSpPr>
        <dsp:cNvPr id="0" name=""/>
        <dsp:cNvSpPr/>
      </dsp:nvSpPr>
      <dsp:spPr>
        <a:xfrm>
          <a:off x="4991975"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CA" sz="1700" kern="1200"/>
            <a:t>Can predict upon not just one but different aspects</a:t>
          </a:r>
          <a:endParaRPr lang="en-US" sz="1700" kern="1200"/>
        </a:p>
      </dsp:txBody>
      <dsp:txXfrm>
        <a:off x="4991975" y="667678"/>
        <a:ext cx="2157370" cy="915248"/>
      </dsp:txXfrm>
    </dsp:sp>
    <dsp:sp modelId="{9DB96087-29F2-4EC0-8D55-4B4A76DBBC94}">
      <dsp:nvSpPr>
        <dsp:cNvPr id="0" name=""/>
        <dsp:cNvSpPr/>
      </dsp:nvSpPr>
      <dsp:spPr>
        <a:xfrm>
          <a:off x="7525252" y="667678"/>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A76BBE-6C75-4B03-97BB-D47FB7636B0B}">
      <dsp:nvSpPr>
        <dsp:cNvPr id="0" name=""/>
        <dsp:cNvSpPr/>
      </dsp:nvSpPr>
      <dsp:spPr>
        <a:xfrm>
          <a:off x="7717454" y="859880"/>
          <a:ext cx="530843" cy="53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E7F1BC-382F-42FF-BC32-8849127E147E}">
      <dsp:nvSpPr>
        <dsp:cNvPr id="0" name=""/>
        <dsp:cNvSpPr/>
      </dsp:nvSpPr>
      <dsp:spPr>
        <a:xfrm>
          <a:off x="8636625"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CA" sz="1700" kern="1200"/>
            <a:t>Saves time</a:t>
          </a:r>
          <a:endParaRPr lang="en-US" sz="1700" kern="1200"/>
        </a:p>
      </dsp:txBody>
      <dsp:txXfrm>
        <a:off x="8636625" y="667678"/>
        <a:ext cx="2157370" cy="915248"/>
      </dsp:txXfrm>
    </dsp:sp>
    <dsp:sp modelId="{E68D7CAE-48F0-414E-81CD-607FB453DFAE}">
      <dsp:nvSpPr>
        <dsp:cNvPr id="0" name=""/>
        <dsp:cNvSpPr/>
      </dsp:nvSpPr>
      <dsp:spPr>
        <a:xfrm>
          <a:off x="235953" y="2231354"/>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4700B-F7D2-406D-A5DC-E7D30B229AC8}">
      <dsp:nvSpPr>
        <dsp:cNvPr id="0" name=""/>
        <dsp:cNvSpPr/>
      </dsp:nvSpPr>
      <dsp:spPr>
        <a:xfrm>
          <a:off x="428155" y="2423556"/>
          <a:ext cx="530843" cy="530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614206-220B-4549-9B48-EDABF85AFDD4}">
      <dsp:nvSpPr>
        <dsp:cNvPr id="0" name=""/>
        <dsp:cNvSpPr/>
      </dsp:nvSpPr>
      <dsp:spPr>
        <a:xfrm>
          <a:off x="1347326" y="223135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CA" sz="1700" kern="1200"/>
            <a:t>Can be useful for students or anyone who is looking for a career switch</a:t>
          </a:r>
          <a:endParaRPr lang="en-US" sz="1700" kern="1200"/>
        </a:p>
      </dsp:txBody>
      <dsp:txXfrm>
        <a:off x="1347326" y="2231354"/>
        <a:ext cx="2157370" cy="915248"/>
      </dsp:txXfrm>
    </dsp:sp>
    <dsp:sp modelId="{B9498156-B9D3-4B4A-B1C7-8013149CF304}">
      <dsp:nvSpPr>
        <dsp:cNvPr id="0" name=""/>
        <dsp:cNvSpPr/>
      </dsp:nvSpPr>
      <dsp:spPr>
        <a:xfrm>
          <a:off x="3880603" y="2231354"/>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3684E-976C-4D9D-98C5-8EC48DB290E1}">
      <dsp:nvSpPr>
        <dsp:cNvPr id="0" name=""/>
        <dsp:cNvSpPr/>
      </dsp:nvSpPr>
      <dsp:spPr>
        <a:xfrm>
          <a:off x="4072805" y="2423556"/>
          <a:ext cx="530843" cy="5308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0C0FA2-33AF-495E-A59C-44DD4C91E35F}">
      <dsp:nvSpPr>
        <dsp:cNvPr id="0" name=""/>
        <dsp:cNvSpPr/>
      </dsp:nvSpPr>
      <dsp:spPr>
        <a:xfrm>
          <a:off x="4991975" y="223135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CA" sz="1700" kern="1200"/>
            <a:t>Useful for market analysts.</a:t>
          </a:r>
          <a:endParaRPr lang="en-US" sz="1700" kern="1200"/>
        </a:p>
      </dsp:txBody>
      <dsp:txXfrm>
        <a:off x="4991975" y="2231354"/>
        <a:ext cx="2157370" cy="91524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358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859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12/13/2022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360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22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152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011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691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23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632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1373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706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9975134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oney and passport">
            <a:extLst>
              <a:ext uri="{FF2B5EF4-FFF2-40B4-BE49-F238E27FC236}">
                <a16:creationId xmlns:a16="http://schemas.microsoft.com/office/drawing/2014/main" id="{F3D0D672-E0EE-15CA-32A0-78005460339E}"/>
              </a:ext>
            </a:extLst>
          </p:cNvPr>
          <p:cNvPicPr>
            <a:picLocks noChangeAspect="1"/>
          </p:cNvPicPr>
          <p:nvPr/>
        </p:nvPicPr>
        <p:blipFill rotWithShape="1">
          <a:blip r:embed="rId2"/>
          <a:srcRect l="533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2AD3E-6738-E463-674F-41E3DF3E584B}"/>
              </a:ext>
            </a:extLst>
          </p:cNvPr>
          <p:cNvSpPr>
            <a:spLocks noGrp="1"/>
          </p:cNvSpPr>
          <p:nvPr>
            <p:ph type="ctrTitle"/>
          </p:nvPr>
        </p:nvSpPr>
        <p:spPr>
          <a:xfrm>
            <a:off x="8298345" y="1524001"/>
            <a:ext cx="3208866" cy="3478384"/>
          </a:xfrm>
        </p:spPr>
        <p:txBody>
          <a:bodyPr>
            <a:normAutofit/>
          </a:bodyPr>
          <a:lstStyle/>
          <a:p>
            <a:r>
              <a:rPr lang="en-CA" sz="3300">
                <a:solidFill>
                  <a:srgbClr val="FFFFFF"/>
                </a:solidFill>
              </a:rPr>
              <a:t>Salary Prediction </a:t>
            </a:r>
          </a:p>
        </p:txBody>
      </p:sp>
      <p:sp>
        <p:nvSpPr>
          <p:cNvPr id="3" name="Subtitle 2">
            <a:extLst>
              <a:ext uri="{FF2B5EF4-FFF2-40B4-BE49-F238E27FC236}">
                <a16:creationId xmlns:a16="http://schemas.microsoft.com/office/drawing/2014/main" id="{F700BC7E-2452-0176-5C36-D3FA56832840}"/>
              </a:ext>
            </a:extLst>
          </p:cNvPr>
          <p:cNvSpPr>
            <a:spLocks noGrp="1"/>
          </p:cNvSpPr>
          <p:nvPr>
            <p:ph type="subTitle" idx="1"/>
          </p:nvPr>
        </p:nvSpPr>
        <p:spPr>
          <a:xfrm>
            <a:off x="8298345" y="5145513"/>
            <a:ext cx="3208866" cy="738820"/>
          </a:xfrm>
        </p:spPr>
        <p:txBody>
          <a:bodyPr>
            <a:normAutofit/>
          </a:bodyPr>
          <a:lstStyle/>
          <a:p>
            <a:r>
              <a:rPr lang="en-CA" dirty="0">
                <a:solidFill>
                  <a:srgbClr val="FFFFFF">
                    <a:alpha val="75000"/>
                  </a:srgbClr>
                </a:solidFill>
              </a:rPr>
              <a:t>- Jasmine Jalaludin Chunara</a:t>
            </a:r>
          </a:p>
        </p:txBody>
      </p:sp>
    </p:spTree>
    <p:extLst>
      <p:ext uri="{BB962C8B-B14F-4D97-AF65-F5344CB8AC3E}">
        <p14:creationId xmlns:p14="http://schemas.microsoft.com/office/powerpoint/2010/main" val="24701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75B5EE-3124-4314-90F7-8D9AFE941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539496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0129C37-C465-4475-927F-B861932A3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4733" y="752989"/>
            <a:ext cx="4828032"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D5C4D15C-43DB-0A3C-2DE7-E0B93826ED1F}"/>
              </a:ext>
            </a:extLst>
          </p:cNvPr>
          <p:cNvSpPr txBox="1"/>
          <p:nvPr/>
        </p:nvSpPr>
        <p:spPr>
          <a:xfrm>
            <a:off x="778166" y="1046922"/>
            <a:ext cx="5069756" cy="4811877"/>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Thank You!</a:t>
            </a:r>
          </a:p>
        </p:txBody>
      </p:sp>
      <p:sp>
        <p:nvSpPr>
          <p:cNvPr id="19" name="Rectangle 18">
            <a:extLst>
              <a:ext uri="{FF2B5EF4-FFF2-40B4-BE49-F238E27FC236}">
                <a16:creationId xmlns:a16="http://schemas.microsoft.com/office/drawing/2014/main" id="{8F92C143-3594-4735-B621-397DDDA5F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539496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C1A03D1-169B-4C87-8F26-45E0BAC2B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4733" y="5950032"/>
            <a:ext cx="4828032"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394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Text, calendar&#10;&#10;Description automatically generated">
            <a:extLst>
              <a:ext uri="{FF2B5EF4-FFF2-40B4-BE49-F238E27FC236}">
                <a16:creationId xmlns:a16="http://schemas.microsoft.com/office/drawing/2014/main" id="{B8975087-2FC7-0B7E-3684-D0268FD34B2E}"/>
              </a:ext>
            </a:extLst>
          </p:cNvPr>
          <p:cNvPicPr>
            <a:picLocks noChangeAspect="1"/>
          </p:cNvPicPr>
          <p:nvPr/>
        </p:nvPicPr>
        <p:blipFill rotWithShape="1">
          <a:blip r:embed="rId2">
            <a:extLst>
              <a:ext uri="{28A0092B-C50C-407E-A947-70E740481C1C}">
                <a14:useLocalDpi xmlns:a14="http://schemas.microsoft.com/office/drawing/2010/main" val="0"/>
              </a:ext>
            </a:extLst>
          </a:blip>
          <a:srcRect l="4931" r="6181"/>
          <a:stretch/>
        </p:blipFill>
        <p:spPr>
          <a:xfrm>
            <a:off x="20" y="-22"/>
            <a:ext cx="12191977" cy="6858022"/>
          </a:xfrm>
          <a:prstGeom prst="rect">
            <a:avLst/>
          </a:prstGeom>
        </p:spPr>
      </p:pic>
      <p:sp>
        <p:nvSpPr>
          <p:cNvPr id="37" name="Rectangle 3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49578-C093-209E-D4D5-6EEF91B42D25}"/>
              </a:ext>
            </a:extLst>
          </p:cNvPr>
          <p:cNvSpPr>
            <a:spLocks noGrp="1"/>
          </p:cNvSpPr>
          <p:nvPr>
            <p:ph type="title"/>
          </p:nvPr>
        </p:nvSpPr>
        <p:spPr>
          <a:xfrm>
            <a:off x="814056" y="618984"/>
            <a:ext cx="4815637" cy="871972"/>
          </a:xfrm>
        </p:spPr>
        <p:txBody>
          <a:bodyPr vert="horz" lIns="91440" tIns="45720" rIns="91440" bIns="45720" rtlCol="0" anchor="t">
            <a:normAutofit/>
          </a:bodyPr>
          <a:lstStyle/>
          <a:p>
            <a:r>
              <a:rPr lang="en-US" sz="3200" dirty="0">
                <a:solidFill>
                  <a:schemeClr val="bg1"/>
                </a:solidFill>
                <a:highlight>
                  <a:srgbClr val="000000"/>
                </a:highlight>
              </a:rPr>
              <a:t>Objective</a:t>
            </a:r>
            <a:r>
              <a:rPr lang="en-US" sz="4800" dirty="0">
                <a:solidFill>
                  <a:schemeClr val="bg1"/>
                </a:solidFill>
                <a:highlight>
                  <a:srgbClr val="000000"/>
                </a:highlight>
              </a:rPr>
              <a:t>:</a:t>
            </a:r>
          </a:p>
        </p:txBody>
      </p:sp>
      <p:sp>
        <p:nvSpPr>
          <p:cNvPr id="39" name="Rectangle 3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53D4F9-631E-0BF6-1A89-0E92D8FB9A13}"/>
              </a:ext>
            </a:extLst>
          </p:cNvPr>
          <p:cNvSpPr/>
          <p:nvPr/>
        </p:nvSpPr>
        <p:spPr>
          <a:xfrm>
            <a:off x="900752" y="2651677"/>
            <a:ext cx="10288024" cy="35893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dirty="0"/>
          </a:p>
        </p:txBody>
      </p:sp>
      <p:sp>
        <p:nvSpPr>
          <p:cNvPr id="10" name="TextBox 9">
            <a:extLst>
              <a:ext uri="{FF2B5EF4-FFF2-40B4-BE49-F238E27FC236}">
                <a16:creationId xmlns:a16="http://schemas.microsoft.com/office/drawing/2014/main" id="{4551E5BF-066C-991C-4BC3-E077ABB60B13}"/>
              </a:ext>
            </a:extLst>
          </p:cNvPr>
          <p:cNvSpPr txBox="1"/>
          <p:nvPr/>
        </p:nvSpPr>
        <p:spPr>
          <a:xfrm>
            <a:off x="1426369" y="3425813"/>
            <a:ext cx="8734567" cy="2031325"/>
          </a:xfrm>
          <a:prstGeom prst="rect">
            <a:avLst/>
          </a:prstGeom>
          <a:noFill/>
        </p:spPr>
        <p:txBody>
          <a:bodyPr wrap="square" rtlCol="0">
            <a:spAutoFit/>
          </a:bodyPr>
          <a:lstStyle/>
          <a:p>
            <a:r>
              <a:rPr lang="en-CA" dirty="0">
                <a:solidFill>
                  <a:schemeClr val="bg1"/>
                </a:solidFill>
              </a:rPr>
              <a:t> The objective of the model is to predict the salaries of the employees with regards to :-</a:t>
            </a:r>
          </a:p>
          <a:p>
            <a:r>
              <a:rPr lang="en-CA" dirty="0">
                <a:solidFill>
                  <a:schemeClr val="bg1"/>
                </a:solidFill>
              </a:rPr>
              <a:t> </a:t>
            </a:r>
          </a:p>
          <a:p>
            <a:r>
              <a:rPr lang="en-CA" dirty="0">
                <a:solidFill>
                  <a:schemeClr val="bg1"/>
                </a:solidFill>
              </a:rPr>
              <a:t>-    Their work designation title,</a:t>
            </a:r>
          </a:p>
          <a:p>
            <a:pPr marL="285750" indent="-285750">
              <a:buFontTx/>
              <a:buChar char="-"/>
            </a:pPr>
            <a:r>
              <a:rPr lang="en-CA" dirty="0">
                <a:solidFill>
                  <a:schemeClr val="bg1"/>
                </a:solidFill>
              </a:rPr>
              <a:t>Number of years of work experience,</a:t>
            </a:r>
          </a:p>
          <a:p>
            <a:pPr marL="285750" indent="-285750">
              <a:buFontTx/>
              <a:buChar char="-"/>
            </a:pPr>
            <a:r>
              <a:rPr lang="en-CA" dirty="0">
                <a:solidFill>
                  <a:schemeClr val="bg1"/>
                </a:solidFill>
              </a:rPr>
              <a:t>Company,</a:t>
            </a:r>
          </a:p>
          <a:p>
            <a:pPr marL="285750" indent="-285750">
              <a:buFontTx/>
              <a:buChar char="-"/>
            </a:pPr>
            <a:r>
              <a:rPr lang="en-CA" dirty="0">
                <a:solidFill>
                  <a:schemeClr val="bg1"/>
                </a:solidFill>
              </a:rPr>
              <a:t>And its location.</a:t>
            </a:r>
          </a:p>
          <a:p>
            <a:pPr marL="285750" indent="-285750">
              <a:buFontTx/>
              <a:buChar char="-"/>
            </a:pPr>
            <a:endParaRPr lang="en-CA" dirty="0">
              <a:solidFill>
                <a:schemeClr val="bg1"/>
              </a:solidFill>
            </a:endParaRPr>
          </a:p>
        </p:txBody>
      </p:sp>
    </p:spTree>
    <p:extLst>
      <p:ext uri="{BB962C8B-B14F-4D97-AF65-F5344CB8AC3E}">
        <p14:creationId xmlns:p14="http://schemas.microsoft.com/office/powerpoint/2010/main" val="185631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205B-15B9-7FED-4E76-A8F6DE7A2FAF}"/>
              </a:ext>
            </a:extLst>
          </p:cNvPr>
          <p:cNvSpPr>
            <a:spLocks noGrp="1"/>
          </p:cNvSpPr>
          <p:nvPr>
            <p:ph type="title"/>
          </p:nvPr>
        </p:nvSpPr>
        <p:spPr>
          <a:xfrm>
            <a:off x="581192" y="702156"/>
            <a:ext cx="11029616" cy="648972"/>
          </a:xfrm>
        </p:spPr>
        <p:txBody>
          <a:bodyPr/>
          <a:lstStyle/>
          <a:p>
            <a:r>
              <a:rPr lang="en-CA" dirty="0"/>
              <a:t>Dataset:</a:t>
            </a:r>
          </a:p>
        </p:txBody>
      </p:sp>
      <p:sp>
        <p:nvSpPr>
          <p:cNvPr id="4" name="TextBox 3">
            <a:extLst>
              <a:ext uri="{FF2B5EF4-FFF2-40B4-BE49-F238E27FC236}">
                <a16:creationId xmlns:a16="http://schemas.microsoft.com/office/drawing/2014/main" id="{D24F5B92-89E1-13CF-1EAD-91395B0BC8FF}"/>
              </a:ext>
            </a:extLst>
          </p:cNvPr>
          <p:cNvSpPr txBox="1"/>
          <p:nvPr/>
        </p:nvSpPr>
        <p:spPr>
          <a:xfrm>
            <a:off x="914400" y="1978925"/>
            <a:ext cx="10126639" cy="3139321"/>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Amasis MT Pro" panose="02040504050005020304" pitchFamily="18" charset="0"/>
              </a:rPr>
              <a:t>Dataset consists of </a:t>
            </a:r>
            <a:r>
              <a:rPr lang="en-CA" b="1" dirty="0">
                <a:latin typeface="Amasis MT Pro" panose="02040504050005020304" pitchFamily="18" charset="0"/>
              </a:rPr>
              <a:t>62000 salary records </a:t>
            </a:r>
            <a:r>
              <a:rPr lang="en-CA" dirty="0">
                <a:latin typeface="Amasis MT Pro" panose="02040504050005020304" pitchFamily="18" charset="0"/>
              </a:rPr>
              <a:t>of employees with different designations at varied companies and locations depending on the number of years of work experience.</a:t>
            </a:r>
          </a:p>
          <a:p>
            <a:endParaRPr lang="en-CA" dirty="0">
              <a:latin typeface="Amasis MT Pro" panose="02040504050005020304" pitchFamily="18" charset="0"/>
            </a:endParaRPr>
          </a:p>
          <a:p>
            <a:pPr marL="285750" indent="-285750">
              <a:buFont typeface="Arial" panose="020B0604020202020204" pitchFamily="34" charset="0"/>
              <a:buChar char="•"/>
            </a:pPr>
            <a:r>
              <a:rPr lang="en-CA" dirty="0">
                <a:latin typeface="Amasis MT Pro" panose="02040504050005020304" pitchFamily="18" charset="0"/>
              </a:rPr>
              <a:t>There are 29 columns in the dataset, namely,</a:t>
            </a:r>
          </a:p>
          <a:p>
            <a:endParaRPr lang="en-CA" dirty="0">
              <a:latin typeface="Amasis MT Pro" panose="02040504050005020304" pitchFamily="18" charset="0"/>
            </a:endParaRPr>
          </a:p>
          <a:p>
            <a:pPr marL="285750" indent="-285750">
              <a:buFont typeface="Arial" panose="020B0604020202020204" pitchFamily="34" charset="0"/>
              <a:buChar char="•"/>
            </a:pPr>
            <a:r>
              <a:rPr lang="en-CA" b="1" dirty="0">
                <a:latin typeface="Amasis MT Pro" panose="02040504050005020304" pitchFamily="18" charset="0"/>
              </a:rPr>
              <a:t>TimeStamp, Company, Level, Title, Total Yearly Compensation, Location, Years of Experience, Years at Company, Tag, Base Salary, Stock Grant Value, Bonus, Gender, Other details, City ID, Dmaid, RowNumber, Master’s Degree, Bachelor’s Degree, Doctoral Degree, High School, Some_college, Race_Asian, Race_White, Race_two_or_more, Race_Black, Race_Hispanic, Race, Education.</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30748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1A5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2EDC6C1C-CA3D-78B3-A70A-0EEA4589AE2D}"/>
              </a:ext>
            </a:extLst>
          </p:cNvPr>
          <p:cNvPicPr>
            <a:picLocks noChangeAspect="1"/>
          </p:cNvPicPr>
          <p:nvPr/>
        </p:nvPicPr>
        <p:blipFill rotWithShape="1">
          <a:blip r:embed="rId2"/>
          <a:srcRect l="8534" t="25004" r="2971" b="12170"/>
          <a:stretch/>
        </p:blipFill>
        <p:spPr>
          <a:xfrm>
            <a:off x="655092" y="808630"/>
            <a:ext cx="11059895" cy="5240740"/>
          </a:xfrm>
          <a:prstGeom prst="rect">
            <a:avLst/>
          </a:prstGeom>
        </p:spPr>
      </p:pic>
    </p:spTree>
    <p:extLst>
      <p:ext uri="{BB962C8B-B14F-4D97-AF65-F5344CB8AC3E}">
        <p14:creationId xmlns:p14="http://schemas.microsoft.com/office/powerpoint/2010/main" val="382097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BA79-D24F-90BB-CA7E-602A596FBC64}"/>
              </a:ext>
            </a:extLst>
          </p:cNvPr>
          <p:cNvSpPr>
            <a:spLocks noGrp="1"/>
          </p:cNvSpPr>
          <p:nvPr>
            <p:ph type="title"/>
          </p:nvPr>
        </p:nvSpPr>
        <p:spPr>
          <a:xfrm>
            <a:off x="581192" y="702156"/>
            <a:ext cx="11029616" cy="635325"/>
          </a:xfrm>
        </p:spPr>
        <p:txBody>
          <a:bodyPr/>
          <a:lstStyle/>
          <a:p>
            <a:r>
              <a:rPr lang="en-CA" dirty="0"/>
              <a:t>Models used for analysis:-</a:t>
            </a:r>
          </a:p>
        </p:txBody>
      </p:sp>
      <p:sp>
        <p:nvSpPr>
          <p:cNvPr id="5" name="Oval 4">
            <a:extLst>
              <a:ext uri="{FF2B5EF4-FFF2-40B4-BE49-F238E27FC236}">
                <a16:creationId xmlns:a16="http://schemas.microsoft.com/office/drawing/2014/main" id="{6F895259-98B4-A917-FE82-149DE8D685C3}"/>
              </a:ext>
            </a:extLst>
          </p:cNvPr>
          <p:cNvSpPr/>
          <p:nvPr/>
        </p:nvSpPr>
        <p:spPr>
          <a:xfrm>
            <a:off x="736978" y="1705971"/>
            <a:ext cx="6005016" cy="301615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816D1DEC-2517-2212-112B-ECA007B333F9}"/>
              </a:ext>
            </a:extLst>
          </p:cNvPr>
          <p:cNvSpPr/>
          <p:nvPr/>
        </p:nvSpPr>
        <p:spPr>
          <a:xfrm>
            <a:off x="7906604" y="852987"/>
            <a:ext cx="3548417" cy="3609832"/>
          </a:xfrm>
          <a:prstGeom prst="ellipse">
            <a:avLst/>
          </a:prstGeom>
          <a:solidFill>
            <a:srgbClr val="92D05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21F5094-02AD-CCCB-D6AA-A2FFECA3DDEC}"/>
              </a:ext>
            </a:extLst>
          </p:cNvPr>
          <p:cNvSpPr/>
          <p:nvPr/>
        </p:nvSpPr>
        <p:spPr>
          <a:xfrm>
            <a:off x="5977719" y="3589362"/>
            <a:ext cx="4053385" cy="289332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5722ED05-BFC3-016D-B7D6-DB04864E364F}"/>
              </a:ext>
            </a:extLst>
          </p:cNvPr>
          <p:cNvSpPr/>
          <p:nvPr/>
        </p:nvSpPr>
        <p:spPr>
          <a:xfrm>
            <a:off x="736977" y="4339988"/>
            <a:ext cx="3411940" cy="214269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A2EBD0F-E660-5143-9192-E7F9A831A486}"/>
              </a:ext>
            </a:extLst>
          </p:cNvPr>
          <p:cNvSpPr txBox="1"/>
          <p:nvPr/>
        </p:nvSpPr>
        <p:spPr>
          <a:xfrm>
            <a:off x="2210939" y="3035785"/>
            <a:ext cx="4531055" cy="369332"/>
          </a:xfrm>
          <a:prstGeom prst="rect">
            <a:avLst/>
          </a:prstGeom>
          <a:noFill/>
        </p:spPr>
        <p:txBody>
          <a:bodyPr wrap="square" rtlCol="0">
            <a:spAutoFit/>
          </a:bodyPr>
          <a:lstStyle/>
          <a:p>
            <a:r>
              <a:rPr lang="en-CA" b="1" dirty="0">
                <a:solidFill>
                  <a:schemeClr val="bg1"/>
                </a:solidFill>
                <a:highlight>
                  <a:srgbClr val="000000"/>
                </a:highlight>
              </a:rPr>
              <a:t>Linear Regression Model</a:t>
            </a:r>
          </a:p>
        </p:txBody>
      </p:sp>
      <p:sp>
        <p:nvSpPr>
          <p:cNvPr id="10" name="TextBox 9">
            <a:extLst>
              <a:ext uri="{FF2B5EF4-FFF2-40B4-BE49-F238E27FC236}">
                <a16:creationId xmlns:a16="http://schemas.microsoft.com/office/drawing/2014/main" id="{554A06C0-EAE6-77EB-25BF-03E37D03B20A}"/>
              </a:ext>
            </a:extLst>
          </p:cNvPr>
          <p:cNvSpPr txBox="1"/>
          <p:nvPr/>
        </p:nvSpPr>
        <p:spPr>
          <a:xfrm>
            <a:off x="7091556" y="4817240"/>
            <a:ext cx="2078031" cy="369332"/>
          </a:xfrm>
          <a:prstGeom prst="rect">
            <a:avLst/>
          </a:prstGeom>
          <a:noFill/>
        </p:spPr>
        <p:txBody>
          <a:bodyPr wrap="square" rtlCol="0">
            <a:spAutoFit/>
          </a:bodyPr>
          <a:lstStyle/>
          <a:p>
            <a:r>
              <a:rPr lang="en-CA" b="1" dirty="0">
                <a:solidFill>
                  <a:schemeClr val="bg1"/>
                </a:solidFill>
              </a:rPr>
              <a:t>Random Forest</a:t>
            </a:r>
          </a:p>
        </p:txBody>
      </p:sp>
      <p:sp>
        <p:nvSpPr>
          <p:cNvPr id="11" name="TextBox 10">
            <a:extLst>
              <a:ext uri="{FF2B5EF4-FFF2-40B4-BE49-F238E27FC236}">
                <a16:creationId xmlns:a16="http://schemas.microsoft.com/office/drawing/2014/main" id="{AD0A7059-6FA5-456D-D325-AAE0422EA437}"/>
              </a:ext>
            </a:extLst>
          </p:cNvPr>
          <p:cNvSpPr txBox="1"/>
          <p:nvPr/>
        </p:nvSpPr>
        <p:spPr>
          <a:xfrm>
            <a:off x="8923928" y="2380693"/>
            <a:ext cx="2078031" cy="369332"/>
          </a:xfrm>
          <a:prstGeom prst="rect">
            <a:avLst/>
          </a:prstGeom>
          <a:noFill/>
        </p:spPr>
        <p:txBody>
          <a:bodyPr wrap="square" rtlCol="0">
            <a:spAutoFit/>
          </a:bodyPr>
          <a:lstStyle/>
          <a:p>
            <a:r>
              <a:rPr lang="en-CA" b="1" dirty="0">
                <a:solidFill>
                  <a:schemeClr val="bg1"/>
                </a:solidFill>
              </a:rPr>
              <a:t>Decision Tree</a:t>
            </a:r>
          </a:p>
        </p:txBody>
      </p:sp>
      <p:sp>
        <p:nvSpPr>
          <p:cNvPr id="13" name="TextBox 12">
            <a:extLst>
              <a:ext uri="{FF2B5EF4-FFF2-40B4-BE49-F238E27FC236}">
                <a16:creationId xmlns:a16="http://schemas.microsoft.com/office/drawing/2014/main" id="{386CE447-670A-32BA-12FB-94AE6510CE54}"/>
              </a:ext>
            </a:extLst>
          </p:cNvPr>
          <p:cNvSpPr txBox="1"/>
          <p:nvPr/>
        </p:nvSpPr>
        <p:spPr>
          <a:xfrm>
            <a:off x="1634160" y="5152029"/>
            <a:ext cx="2078031" cy="369332"/>
          </a:xfrm>
          <a:prstGeom prst="rect">
            <a:avLst/>
          </a:prstGeom>
          <a:noFill/>
        </p:spPr>
        <p:txBody>
          <a:bodyPr wrap="square" rtlCol="0">
            <a:spAutoFit/>
          </a:bodyPr>
          <a:lstStyle/>
          <a:p>
            <a:r>
              <a:rPr lang="en-CA" b="1" dirty="0">
                <a:solidFill>
                  <a:schemeClr val="bg1"/>
                </a:solidFill>
              </a:rPr>
              <a:t>Grid Search</a:t>
            </a:r>
          </a:p>
        </p:txBody>
      </p:sp>
    </p:spTree>
    <p:extLst>
      <p:ext uri="{BB962C8B-B14F-4D97-AF65-F5344CB8AC3E}">
        <p14:creationId xmlns:p14="http://schemas.microsoft.com/office/powerpoint/2010/main" val="177097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B7E5-2095-79C8-FACC-A26D62C3990D}"/>
              </a:ext>
            </a:extLst>
          </p:cNvPr>
          <p:cNvSpPr>
            <a:spLocks noGrp="1"/>
          </p:cNvSpPr>
          <p:nvPr>
            <p:ph type="title"/>
          </p:nvPr>
        </p:nvSpPr>
        <p:spPr>
          <a:xfrm>
            <a:off x="581192" y="702156"/>
            <a:ext cx="11029616" cy="608029"/>
          </a:xfrm>
        </p:spPr>
        <p:txBody>
          <a:bodyPr/>
          <a:lstStyle/>
          <a:p>
            <a:r>
              <a:rPr lang="en-CA" dirty="0"/>
              <a:t>Visualizations:</a:t>
            </a:r>
          </a:p>
        </p:txBody>
      </p:sp>
      <p:pic>
        <p:nvPicPr>
          <p:cNvPr id="4" name="Picture 3" descr="Graphical user interface, text, application&#10;&#10;Description automatically generated">
            <a:extLst>
              <a:ext uri="{FF2B5EF4-FFF2-40B4-BE49-F238E27FC236}">
                <a16:creationId xmlns:a16="http://schemas.microsoft.com/office/drawing/2014/main" id="{F92A0AF3-993D-89C0-0E91-2076B9AD87FE}"/>
              </a:ext>
            </a:extLst>
          </p:cNvPr>
          <p:cNvPicPr>
            <a:picLocks noChangeAspect="1"/>
          </p:cNvPicPr>
          <p:nvPr/>
        </p:nvPicPr>
        <p:blipFill rotWithShape="1">
          <a:blip r:embed="rId2"/>
          <a:srcRect l="10158" t="28634" r="40847" b="37685"/>
          <a:stretch/>
        </p:blipFill>
        <p:spPr>
          <a:xfrm>
            <a:off x="914400" y="1927274"/>
            <a:ext cx="9608234" cy="4228570"/>
          </a:xfrm>
          <a:prstGeom prst="rect">
            <a:avLst/>
          </a:prstGeom>
        </p:spPr>
      </p:pic>
    </p:spTree>
    <p:extLst>
      <p:ext uri="{BB962C8B-B14F-4D97-AF65-F5344CB8AC3E}">
        <p14:creationId xmlns:p14="http://schemas.microsoft.com/office/powerpoint/2010/main" val="314016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 application&#10;&#10;Description automatically generated">
            <a:extLst>
              <a:ext uri="{FF2B5EF4-FFF2-40B4-BE49-F238E27FC236}">
                <a16:creationId xmlns:a16="http://schemas.microsoft.com/office/drawing/2014/main" id="{714D37A6-834C-BB8B-DD6A-CD2F71922A43}"/>
              </a:ext>
            </a:extLst>
          </p:cNvPr>
          <p:cNvPicPr>
            <a:picLocks noChangeAspect="1"/>
          </p:cNvPicPr>
          <p:nvPr/>
        </p:nvPicPr>
        <p:blipFill rotWithShape="1">
          <a:blip r:embed="rId2"/>
          <a:srcRect l="10394" t="28634" r="47002" b="28002"/>
          <a:stretch/>
        </p:blipFill>
        <p:spPr>
          <a:xfrm>
            <a:off x="1631852" y="1396217"/>
            <a:ext cx="7863839" cy="4413739"/>
          </a:xfrm>
          <a:prstGeom prst="rect">
            <a:avLst/>
          </a:prstGeom>
        </p:spPr>
      </p:pic>
    </p:spTree>
    <p:extLst>
      <p:ext uri="{BB962C8B-B14F-4D97-AF65-F5344CB8AC3E}">
        <p14:creationId xmlns:p14="http://schemas.microsoft.com/office/powerpoint/2010/main" val="117850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10;&#10;Description automatically generated">
            <a:extLst>
              <a:ext uri="{FF2B5EF4-FFF2-40B4-BE49-F238E27FC236}">
                <a16:creationId xmlns:a16="http://schemas.microsoft.com/office/drawing/2014/main" id="{16F25A2F-B2D2-59B4-EE31-49863E8B4D1C}"/>
              </a:ext>
            </a:extLst>
          </p:cNvPr>
          <p:cNvPicPr>
            <a:picLocks noChangeAspect="1"/>
          </p:cNvPicPr>
          <p:nvPr/>
        </p:nvPicPr>
        <p:blipFill rotWithShape="1">
          <a:blip r:embed="rId2"/>
          <a:srcRect l="9684" t="29474" r="46529" b="29687"/>
          <a:stretch/>
        </p:blipFill>
        <p:spPr>
          <a:xfrm>
            <a:off x="984738" y="1041009"/>
            <a:ext cx="9903656" cy="4979963"/>
          </a:xfrm>
          <a:prstGeom prst="rect">
            <a:avLst/>
          </a:prstGeom>
        </p:spPr>
      </p:pic>
    </p:spTree>
    <p:extLst>
      <p:ext uri="{BB962C8B-B14F-4D97-AF65-F5344CB8AC3E}">
        <p14:creationId xmlns:p14="http://schemas.microsoft.com/office/powerpoint/2010/main" val="14366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8780C9E-8190-6FA2-3A57-934318721BB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0" kern="1200" cap="all">
                <a:solidFill>
                  <a:schemeClr val="tx1">
                    <a:lumMod val="85000"/>
                    <a:lumOff val="15000"/>
                  </a:schemeClr>
                </a:solidFill>
                <a:latin typeface="+mj-lt"/>
                <a:ea typeface="+mj-ea"/>
                <a:cs typeface="+mj-cs"/>
              </a:rPr>
              <a:t>Benefits of this model:</a:t>
            </a:r>
          </a:p>
        </p:txBody>
      </p:sp>
      <p:sp>
        <p:nvSpPr>
          <p:cNvPr id="12"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TextBox 3">
            <a:extLst>
              <a:ext uri="{FF2B5EF4-FFF2-40B4-BE49-F238E27FC236}">
                <a16:creationId xmlns:a16="http://schemas.microsoft.com/office/drawing/2014/main" id="{83BFCF3F-8744-D234-90CB-DC2B74081824}"/>
              </a:ext>
            </a:extLst>
          </p:cNvPr>
          <p:cNvGraphicFramePr/>
          <p:nvPr>
            <p:extLst>
              <p:ext uri="{D42A27DB-BD31-4B8C-83A1-F6EECF244321}">
                <p14:modId xmlns:p14="http://schemas.microsoft.com/office/powerpoint/2010/main" val="411756979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1509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412724"/>
      </a:dk2>
      <a:lt2>
        <a:srgbClr val="E8E6E2"/>
      </a:lt2>
      <a:accent1>
        <a:srgbClr val="91A5C4"/>
      </a:accent1>
      <a:accent2>
        <a:srgbClr val="7BA9B5"/>
      </a:accent2>
      <a:accent3>
        <a:srgbClr val="80AAA1"/>
      </a:accent3>
      <a:accent4>
        <a:srgbClr val="77AE8B"/>
      </a:accent4>
      <a:accent5>
        <a:srgbClr val="84AC82"/>
      </a:accent5>
      <a:accent6>
        <a:srgbClr val="8DAA74"/>
      </a:accent6>
      <a:hlink>
        <a:srgbClr val="967F5B"/>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160</TotalTime>
  <Words>230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Amasis MT Pro</vt:lpstr>
      <vt:lpstr>Arial</vt:lpstr>
      <vt:lpstr>Century Schoolbook</vt:lpstr>
      <vt:lpstr>Franklin Gothic Book</vt:lpstr>
      <vt:lpstr>Gill Sans MT</vt:lpstr>
      <vt:lpstr>Wingdings 2</vt:lpstr>
      <vt:lpstr>DividendVTI</vt:lpstr>
      <vt:lpstr>Salary Prediction </vt:lpstr>
      <vt:lpstr>Objective:</vt:lpstr>
      <vt:lpstr>Dataset:</vt:lpstr>
      <vt:lpstr>PowerPoint Presentation</vt:lpstr>
      <vt:lpstr>Models used for analysis:-</vt:lpstr>
      <vt:lpstr>Visualizations:</vt:lpstr>
      <vt:lpstr>PowerPoint Presentation</vt:lpstr>
      <vt:lpstr>PowerPoint Presentation</vt:lpstr>
      <vt:lpstr>Benefits of this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dc:title>
  <dc:creator>Jasmine Jalaludin Chunara [Student]</dc:creator>
  <cp:lastModifiedBy>Jasmine Jalaludin Chunara</cp:lastModifiedBy>
  <cp:revision>1</cp:revision>
  <dcterms:created xsi:type="dcterms:W3CDTF">2022-12-13T15:44:43Z</dcterms:created>
  <dcterms:modified xsi:type="dcterms:W3CDTF">2022-12-13T18:24:54Z</dcterms:modified>
</cp:coreProperties>
</file>