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59" r:id="rId3"/>
    <p:sldId id="260" r:id="rId4"/>
    <p:sldId id="261" r:id="rId5"/>
    <p:sldId id="264" r:id="rId6"/>
    <p:sldId id="265" r:id="rId7"/>
    <p:sldId id="266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onsolas" panose="020B0609020204030204" pitchFamily="49" charset="0"/>
      <p:regular r:id="rId14"/>
      <p:bold r:id="rId15"/>
      <p:italic r:id="rId16"/>
      <p:boldItalic r:id="rId17"/>
    </p:embeddedFont>
    <p:embeddedFont>
      <p:font typeface="Microsoft Sans Serif" panose="020B0604020202020204" pitchFamily="34" charset="0"/>
      <p:regular r:id="rId18"/>
    </p:embeddedFont>
    <p:embeddedFont>
      <p:font typeface="Open Sans" panose="020B0606030504020204" pitchFamily="34" charset="0"/>
      <p:regular r:id="rId19"/>
      <p:bold r:id="rId20"/>
      <p:italic r:id="rId21"/>
      <p:boldItalic r:id="rId22"/>
    </p:embeddedFont>
    <p:embeddedFont>
      <p:font typeface="Open Sans Light" panose="020B0306030504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0" roundtripDataSignature="AMtx7mgHXgSI5x9kWRx6aoB6U6L/8d2M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48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2678747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 Title - verze 1">
  <p:cSld name="CUSTOM_1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3"/>
          <p:cNvSpPr txBox="1">
            <a:spLocks noGrp="1"/>
          </p:cNvSpPr>
          <p:nvPr>
            <p:ph type="title"/>
          </p:nvPr>
        </p:nvSpPr>
        <p:spPr>
          <a:xfrm>
            <a:off x="445875" y="1493274"/>
            <a:ext cx="5885700" cy="17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subTitle" idx="1"/>
          </p:nvPr>
        </p:nvSpPr>
        <p:spPr>
          <a:xfrm>
            <a:off x="486475" y="3202675"/>
            <a:ext cx="51021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i="0" u="none" strike="noStrike" cap="none">
                <a:solidFill>
                  <a:schemeClr val="bg1"/>
                </a:solidFill>
              </a:defRPr>
            </a:lvl1pPr>
            <a:lvl2pPr marR="0" lvl="1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i="0" u="none" strike="noStrike" cap="none">
                <a:solidFill>
                  <a:schemeClr val="lt1"/>
                </a:solidFill>
              </a:defRPr>
            </a:lvl2pPr>
            <a:lvl3pPr marR="0" lvl="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i="0" u="none" strike="noStrike" cap="none">
                <a:solidFill>
                  <a:schemeClr val="lt1"/>
                </a:solidFill>
              </a:defRPr>
            </a:lvl3pPr>
            <a:lvl4pPr marR="0" lvl="3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i="0" u="none" strike="noStrike" cap="none">
                <a:solidFill>
                  <a:schemeClr val="lt1"/>
                </a:solidFill>
              </a:defRPr>
            </a:lvl4pPr>
            <a:lvl5pPr marR="0" lvl="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i="0" u="none" strike="noStrike" cap="none">
                <a:solidFill>
                  <a:schemeClr val="lt1"/>
                </a:solidFill>
              </a:defRPr>
            </a:lvl5pPr>
            <a:lvl6pPr marR="0" lvl="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i="0" u="none" strike="noStrike" cap="none">
                <a:solidFill>
                  <a:schemeClr val="lt1"/>
                </a:solidFill>
              </a:defRPr>
            </a:lvl6pPr>
            <a:lvl7pPr marR="0" lvl="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i="0" u="none" strike="noStrike" cap="none">
                <a:solidFill>
                  <a:schemeClr val="lt1"/>
                </a:solidFill>
              </a:defRPr>
            </a:lvl7pPr>
            <a:lvl8pPr marR="0" lvl="7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i="0" u="none" strike="noStrike" cap="none">
                <a:solidFill>
                  <a:schemeClr val="lt1"/>
                </a:solidFill>
              </a:defRPr>
            </a:lvl8pPr>
            <a:lvl9pPr marR="0" lvl="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46EE8B-6E7C-47CB-835F-18AA3DEE4D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52353" y="451248"/>
            <a:ext cx="841591" cy="24515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 Claim - bílé pozadí">
  <p:cSld name="CUSTOM_4_1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2"/>
          <p:cNvSpPr txBox="1">
            <a:spLocks noGrp="1"/>
          </p:cNvSpPr>
          <p:nvPr>
            <p:ph type="title"/>
          </p:nvPr>
        </p:nvSpPr>
        <p:spPr>
          <a:xfrm>
            <a:off x="452625" y="2571750"/>
            <a:ext cx="8238900" cy="13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43CA38-9066-4D2A-870D-7AABCFBED2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50211" y="4579261"/>
            <a:ext cx="841289" cy="247652"/>
          </a:xfrm>
          <a:prstGeom prst="rect">
            <a:avLst/>
          </a:prstGeom>
        </p:spPr>
      </p:pic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 - Claim minimal">
  <p:cSld name="CUSTOM_4_1_1"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3"/>
          <p:cNvSpPr txBox="1">
            <a:spLocks noGrp="1"/>
          </p:cNvSpPr>
          <p:nvPr>
            <p:ph type="title"/>
          </p:nvPr>
        </p:nvSpPr>
        <p:spPr>
          <a:xfrm>
            <a:off x="452625" y="1896600"/>
            <a:ext cx="8238900" cy="13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2F5146-0541-4DDE-9ADB-7F8E1AAC3E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50211" y="4579261"/>
            <a:ext cx="841289" cy="247652"/>
          </a:xfrm>
          <a:prstGeom prst="rect">
            <a:avLst/>
          </a:prstGeom>
        </p:spPr>
      </p:pic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 Claim - gradient vlastní foto">
  <p:cSld name="OBJECT_2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5"/>
          <p:cNvSpPr txBox="1">
            <a:spLocks noGrp="1"/>
          </p:cNvSpPr>
          <p:nvPr>
            <p:ph type="sldNum" idx="12"/>
          </p:nvPr>
        </p:nvSpPr>
        <p:spPr>
          <a:xfrm>
            <a:off x="5627995" y="454108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" name="Google Shape;46;p25"/>
          <p:cNvSpPr txBox="1">
            <a:spLocks noGrp="1"/>
          </p:cNvSpPr>
          <p:nvPr>
            <p:ph type="title"/>
          </p:nvPr>
        </p:nvSpPr>
        <p:spPr>
          <a:xfrm>
            <a:off x="452625" y="2571750"/>
            <a:ext cx="8238900" cy="13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C5D4F0-B8C5-4EBC-88EF-F2572BCFF41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50211" y="4579261"/>
            <a:ext cx="841289" cy="247652"/>
          </a:xfrm>
          <a:prstGeom prst="rect">
            <a:avLst/>
          </a:prstGeom>
        </p:spPr>
      </p:pic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44">
          <p15:clr>
            <a:srgbClr val="FA7B17"/>
          </p15:clr>
        </p15:guide>
        <p15:guide id="2" pos="2880">
          <p15:clr>
            <a:srgbClr val="FA7B17"/>
          </p15:clr>
        </p15:guide>
        <p15:guide id="3" pos="2721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5 Sekce s podnadpisem">
  <p:cSld name="CUSTOM_5">
    <p:bg>
      <p:bgPr>
        <a:solidFill>
          <a:schemeClr val="bg2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6"/>
          <p:cNvSpPr txBox="1">
            <a:spLocks noGrp="1"/>
          </p:cNvSpPr>
          <p:nvPr>
            <p:ph type="title"/>
          </p:nvPr>
        </p:nvSpPr>
        <p:spPr>
          <a:xfrm>
            <a:off x="467000" y="2571750"/>
            <a:ext cx="82389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49" name="Google Shape;49;p26"/>
          <p:cNvSpPr txBox="1">
            <a:spLocks noGrp="1"/>
          </p:cNvSpPr>
          <p:nvPr>
            <p:ph type="subTitle" idx="1"/>
          </p:nvPr>
        </p:nvSpPr>
        <p:spPr>
          <a:xfrm>
            <a:off x="445225" y="3211350"/>
            <a:ext cx="8238900" cy="9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tx2"/>
                </a:solidFill>
              </a:defRPr>
            </a:lvl1pPr>
            <a:lvl2pPr lvl="1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D2170D-C56E-42FE-B4E2-1E2296D64E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50211" y="4579261"/>
            <a:ext cx="841289" cy="247652"/>
          </a:xfrm>
          <a:prstGeom prst="rect">
            <a:avLst/>
          </a:prstGeom>
        </p:spPr>
      </p:pic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Medailonek">
  <p:cSld name="CUSTOM_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7" title="Nadpis"/>
          <p:cNvSpPr txBox="1">
            <a:spLocks noGrp="1"/>
          </p:cNvSpPr>
          <p:nvPr>
            <p:ph type="title"/>
          </p:nvPr>
        </p:nvSpPr>
        <p:spPr>
          <a:xfrm>
            <a:off x="5021600" y="3328100"/>
            <a:ext cx="3669900" cy="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90000" anchor="t" anchorCtr="0">
            <a:noAutofit/>
          </a:bodyPr>
          <a:lstStyle>
            <a:lvl1pPr marR="0"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Font typeface="Open Sans"/>
              <a:buNone/>
              <a:defRPr sz="2400" i="0" u="none" strike="noStrike" cap="none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body" idx="1"/>
          </p:nvPr>
        </p:nvSpPr>
        <p:spPr>
          <a:xfrm>
            <a:off x="5021600" y="1098600"/>
            <a:ext cx="3669900" cy="19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•"/>
              <a:defRPr sz="1800" i="0" u="none" strike="noStrike" cap="none">
                <a:solidFill>
                  <a:schemeClr val="tx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429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•"/>
              <a:defRPr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429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•"/>
              <a:defRPr sz="18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429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•"/>
              <a:defRPr sz="18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429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•"/>
              <a:defRPr sz="18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•"/>
              <a:defRPr sz="18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•"/>
              <a:defRPr sz="18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•"/>
              <a:defRPr sz="18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•"/>
              <a:defRPr sz="18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53" name="Google Shape;53;p27"/>
          <p:cNvSpPr txBox="1">
            <a:spLocks noGrp="1"/>
          </p:cNvSpPr>
          <p:nvPr>
            <p:ph type="subTitle" idx="2"/>
          </p:nvPr>
        </p:nvSpPr>
        <p:spPr>
          <a:xfrm>
            <a:off x="4892325" y="3680850"/>
            <a:ext cx="3669900" cy="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sz="1800" i="1">
                <a:solidFill>
                  <a:schemeClr val="tx1"/>
                </a:solidFill>
              </a:defRPr>
            </a:lvl1pPr>
            <a:lvl2pPr lvl="1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302790-E730-457A-8C25-15CEAC7003C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50211" y="4579261"/>
            <a:ext cx="841289" cy="247652"/>
          </a:xfrm>
          <a:prstGeom prst="rect">
            <a:avLst/>
          </a:prstGeom>
        </p:spPr>
      </p:pic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905">
          <p15:clr>
            <a:srgbClr val="FA7B17"/>
          </p15:clr>
        </p15:guide>
        <p15:guide id="2" pos="488">
          <p15:clr>
            <a:srgbClr val="4A86E8"/>
          </p15:clr>
        </p15:guide>
        <p15:guide id="3" pos="2381">
          <p15:clr>
            <a:srgbClr val="4A86E8"/>
          </p15:clr>
        </p15:guide>
        <p15:guide id="4" orient="horz" pos="669">
          <p15:clr>
            <a:srgbClr val="4A86E8"/>
          </p15:clr>
        </p15:guide>
        <p15:guide id="5" orient="horz" pos="2563">
          <p15:clr>
            <a:srgbClr val="4A86E8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 Sponzoři - delší text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>
            <a:spLocks noGrp="1"/>
          </p:cNvSpPr>
          <p:nvPr>
            <p:ph type="body" idx="1"/>
          </p:nvPr>
        </p:nvSpPr>
        <p:spPr>
          <a:xfrm>
            <a:off x="453200" y="1022397"/>
            <a:ext cx="8238300" cy="20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6195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 Light"/>
              <a:buChar char="•"/>
              <a:defRPr sz="2100" i="0" u="none" strike="noStrike" cap="none">
                <a:solidFill>
                  <a:schemeClr val="tx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429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•"/>
              <a:defRPr sz="18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2385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•"/>
              <a:defRPr sz="15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175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Light"/>
              <a:buChar char="•"/>
              <a:defRPr sz="14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0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0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0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0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0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title"/>
          </p:nvPr>
        </p:nvSpPr>
        <p:spPr>
          <a:xfrm>
            <a:off x="453200" y="438625"/>
            <a:ext cx="6926700" cy="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90000" anchor="t" anchorCtr="0">
            <a:noAutofit/>
          </a:bodyPr>
          <a:lstStyle>
            <a:lvl1pPr marR="0"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Font typeface="Open Sans"/>
              <a:buNone/>
              <a:defRPr sz="2400" i="0" u="none" strike="noStrike" cap="none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8 Sponzoři - heslo">
  <p:cSld name="CUSTOM_7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9"/>
          <p:cNvSpPr txBox="1">
            <a:spLocks noGrp="1"/>
          </p:cNvSpPr>
          <p:nvPr>
            <p:ph type="title"/>
          </p:nvPr>
        </p:nvSpPr>
        <p:spPr>
          <a:xfrm>
            <a:off x="453200" y="1905200"/>
            <a:ext cx="8238300" cy="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Font typeface="Open Sans"/>
              <a:buNone/>
              <a:defRPr sz="2400" i="0" u="none" strike="noStrike" cap="none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2 Title - verze 2">
  <p:cSld name="CUSTOM_8">
    <p:bg>
      <p:bgPr>
        <a:solidFill>
          <a:schemeClr val="bg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>
            <a:spLocks noGrp="1"/>
          </p:cNvSpPr>
          <p:nvPr>
            <p:ph type="title"/>
          </p:nvPr>
        </p:nvSpPr>
        <p:spPr>
          <a:xfrm>
            <a:off x="445875" y="3619475"/>
            <a:ext cx="82473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19" name="Google Shape;19;p15"/>
          <p:cNvSpPr txBox="1">
            <a:spLocks noGrp="1"/>
          </p:cNvSpPr>
          <p:nvPr>
            <p:ph type="subTitle" idx="1"/>
          </p:nvPr>
        </p:nvSpPr>
        <p:spPr>
          <a:xfrm>
            <a:off x="486475" y="4290875"/>
            <a:ext cx="6861600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 i="0" u="none" strike="noStrike" cap="none">
                <a:solidFill>
                  <a:schemeClr val="tx2"/>
                </a:solidFill>
              </a:defRPr>
            </a:lvl1pPr>
            <a:lvl2pPr marR="0" lvl="1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i="0" u="none" strike="noStrike" cap="none">
                <a:solidFill>
                  <a:schemeClr val="lt1"/>
                </a:solidFill>
              </a:defRPr>
            </a:lvl2pPr>
            <a:lvl3pPr marR="0" lvl="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i="0" u="none" strike="noStrike" cap="none">
                <a:solidFill>
                  <a:schemeClr val="lt1"/>
                </a:solidFill>
              </a:defRPr>
            </a:lvl3pPr>
            <a:lvl4pPr marR="0" lvl="3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i="0" u="none" strike="noStrike" cap="none">
                <a:solidFill>
                  <a:schemeClr val="lt1"/>
                </a:solidFill>
              </a:defRPr>
            </a:lvl4pPr>
            <a:lvl5pPr marR="0" lvl="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i="0" u="none" strike="noStrike" cap="none">
                <a:solidFill>
                  <a:schemeClr val="lt1"/>
                </a:solidFill>
              </a:defRPr>
            </a:lvl5pPr>
            <a:lvl6pPr marR="0" lvl="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i="0" u="none" strike="noStrike" cap="none">
                <a:solidFill>
                  <a:schemeClr val="lt1"/>
                </a:solidFill>
              </a:defRPr>
            </a:lvl6pPr>
            <a:lvl7pPr marR="0" lvl="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i="0" u="none" strike="noStrike" cap="none">
                <a:solidFill>
                  <a:schemeClr val="lt1"/>
                </a:solidFill>
              </a:defRPr>
            </a:lvl7pPr>
            <a:lvl8pPr marR="0" lvl="7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i="0" u="none" strike="noStrike" cap="none">
                <a:solidFill>
                  <a:schemeClr val="lt1"/>
                </a:solidFill>
              </a:defRPr>
            </a:lvl8pPr>
            <a:lvl9pPr marR="0" lvl="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E54D53-AFF5-4480-B6F7-62761D1765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3429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83C104-C400-417D-89D2-B127E8508AB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50211" y="4579261"/>
            <a:ext cx="841289" cy="24765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4 Základní - 2row">
  <p:cSld name="OBJECT_2_2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6"/>
          <p:cNvSpPr txBox="1">
            <a:spLocks noGrp="1"/>
          </p:cNvSpPr>
          <p:nvPr>
            <p:ph type="body" idx="1"/>
          </p:nvPr>
        </p:nvSpPr>
        <p:spPr>
          <a:xfrm>
            <a:off x="453200" y="1025236"/>
            <a:ext cx="8238300" cy="3471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36195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 Light"/>
              <a:buChar char="•"/>
              <a:defRPr sz="2100" i="0" u="none" strike="noStrike" cap="none">
                <a:solidFill>
                  <a:schemeClr val="tx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429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•"/>
              <a:defRPr sz="18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2385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•"/>
              <a:defRPr sz="15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175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Light"/>
              <a:buChar char="•"/>
              <a:defRPr sz="14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0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0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0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0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0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 dirty="0"/>
          </a:p>
        </p:txBody>
      </p:sp>
      <p:sp>
        <p:nvSpPr>
          <p:cNvPr id="22" name="Google Shape;22;p16"/>
          <p:cNvSpPr txBox="1">
            <a:spLocks noGrp="1"/>
          </p:cNvSpPr>
          <p:nvPr>
            <p:ph type="sldNum" idx="12"/>
          </p:nvPr>
        </p:nvSpPr>
        <p:spPr>
          <a:xfrm>
            <a:off x="5627995" y="454108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title"/>
          </p:nvPr>
        </p:nvSpPr>
        <p:spPr>
          <a:xfrm>
            <a:off x="453200" y="438625"/>
            <a:ext cx="8238300" cy="46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90000" anchor="t" anchorCtr="0">
            <a:noAutofit/>
          </a:bodyPr>
          <a:lstStyle>
            <a:lvl1pPr marR="0"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Font typeface="Open Sans"/>
              <a:buNone/>
              <a:defRPr sz="2400" i="0" u="none" strike="noStrike" cap="none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A69AD4-440B-45FD-8122-A5B1C0F5C1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50211" y="4579261"/>
            <a:ext cx="841289" cy="24765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6 Foto - půl vpravo">
  <p:cSld name="OBJECT_2_2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7"/>
          <p:cNvSpPr txBox="1">
            <a:spLocks noGrp="1"/>
          </p:cNvSpPr>
          <p:nvPr>
            <p:ph type="sldNum" idx="12"/>
          </p:nvPr>
        </p:nvSpPr>
        <p:spPr>
          <a:xfrm>
            <a:off x="5627995" y="454108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17" title="Nadpis"/>
          <p:cNvSpPr txBox="1">
            <a:spLocks noGrp="1"/>
          </p:cNvSpPr>
          <p:nvPr>
            <p:ph type="title"/>
          </p:nvPr>
        </p:nvSpPr>
        <p:spPr>
          <a:xfrm>
            <a:off x="453200" y="438625"/>
            <a:ext cx="3669900" cy="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90000" anchor="t" anchorCtr="0">
            <a:noAutofit/>
          </a:bodyPr>
          <a:lstStyle>
            <a:lvl1pPr marR="0"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Font typeface="Open Sans"/>
              <a:buNone/>
              <a:defRPr sz="2400" i="0" u="none" strike="noStrike" cap="none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body" idx="1"/>
          </p:nvPr>
        </p:nvSpPr>
        <p:spPr>
          <a:xfrm>
            <a:off x="453200" y="1022400"/>
            <a:ext cx="3669900" cy="3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36195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 Light"/>
              <a:buChar char="•"/>
              <a:defRPr sz="21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429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•"/>
              <a:defRPr sz="18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2385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•"/>
              <a:defRPr sz="15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175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Light"/>
              <a:buChar char="•"/>
              <a:defRPr sz="14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0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0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0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0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0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7 Foto - půl vlevo">
  <p:cSld name="OBJECT_2_2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 txBox="1">
            <a:spLocks noGrp="1"/>
          </p:cNvSpPr>
          <p:nvPr>
            <p:ph type="sldNum" idx="12"/>
          </p:nvPr>
        </p:nvSpPr>
        <p:spPr>
          <a:xfrm>
            <a:off x="5627995" y="454108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18" title="Nadpis"/>
          <p:cNvSpPr txBox="1">
            <a:spLocks noGrp="1"/>
          </p:cNvSpPr>
          <p:nvPr>
            <p:ph type="title"/>
          </p:nvPr>
        </p:nvSpPr>
        <p:spPr>
          <a:xfrm>
            <a:off x="5021600" y="438625"/>
            <a:ext cx="3669900" cy="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90000" anchor="t" anchorCtr="0">
            <a:noAutofit/>
          </a:bodyPr>
          <a:lstStyle>
            <a:lvl1pPr marR="0"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Font typeface="Open Sans"/>
              <a:buNone/>
              <a:defRPr sz="2400" i="0" u="none" strike="noStrike" cap="none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body" idx="1"/>
          </p:nvPr>
        </p:nvSpPr>
        <p:spPr>
          <a:xfrm>
            <a:off x="5021600" y="1022400"/>
            <a:ext cx="3669900" cy="3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36195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 Light"/>
              <a:buChar char="•"/>
              <a:defRPr sz="21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429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•"/>
              <a:defRPr sz="18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2385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•"/>
              <a:defRPr sz="15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175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Light"/>
              <a:buChar char="•"/>
              <a:defRPr sz="14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0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0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0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0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0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AA57E3-F5CA-4F33-BA43-7952D46AD27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50211" y="4579261"/>
            <a:ext cx="841289" cy="247652"/>
          </a:xfrm>
          <a:prstGeom prst="rect">
            <a:avLst/>
          </a:prstGeom>
        </p:spPr>
      </p:pic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8 Foto - velká s krátkým textem">
  <p:cSld name="OBJECT_2_2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9"/>
          <p:cNvSpPr txBox="1">
            <a:spLocks noGrp="1"/>
          </p:cNvSpPr>
          <p:nvPr>
            <p:ph type="body" idx="1"/>
          </p:nvPr>
        </p:nvSpPr>
        <p:spPr>
          <a:xfrm>
            <a:off x="453200" y="3981795"/>
            <a:ext cx="8238300" cy="9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6195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 Light"/>
              <a:buChar char="•"/>
              <a:defRPr sz="21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429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•"/>
              <a:defRPr sz="18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2385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•"/>
              <a:defRPr sz="15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175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Light"/>
              <a:buChar char="•"/>
              <a:defRPr sz="14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0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0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0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0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0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26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4 Základní - 2row" preserve="1" userDrawn="1">
  <p:cSld name="16 Prázdný s nadpisem a logem">
    <p:bg>
      <p:bgPr>
        <a:solidFill>
          <a:schemeClr val="bg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6"/>
          <p:cNvSpPr txBox="1">
            <a:spLocks noGrp="1"/>
          </p:cNvSpPr>
          <p:nvPr>
            <p:ph type="title"/>
          </p:nvPr>
        </p:nvSpPr>
        <p:spPr>
          <a:xfrm>
            <a:off x="453200" y="438625"/>
            <a:ext cx="8238300" cy="46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90000" anchor="t" anchorCtr="0">
            <a:noAutofit/>
          </a:bodyPr>
          <a:lstStyle>
            <a:lvl1pPr marR="0"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Font typeface="Open Sans"/>
              <a:buNone/>
              <a:defRPr sz="2400" i="0" u="none" strike="noStrike" cap="none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053806-D7FE-4C13-B1C2-39212946B5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50211" y="4579261"/>
            <a:ext cx="841289" cy="24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030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 Prázdný s logem">
  <p:cSld name="CUSTOM_3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6A7A6A3-42D0-472E-BB2F-B9BDB86239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50211" y="4579261"/>
            <a:ext cx="841289" cy="24765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9 Claim - modré pozadí">
  <p:cSld name="CUSTOM_4">
    <p:bg>
      <p:bgPr>
        <a:solidFill>
          <a:schemeClr val="bg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1"/>
          <p:cNvSpPr txBox="1">
            <a:spLocks noGrp="1"/>
          </p:cNvSpPr>
          <p:nvPr>
            <p:ph type="title"/>
          </p:nvPr>
        </p:nvSpPr>
        <p:spPr>
          <a:xfrm>
            <a:off x="452625" y="2571750"/>
            <a:ext cx="8238900" cy="13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B69708-8C6F-42F4-9405-6E46BEF45C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50211" y="4579261"/>
            <a:ext cx="841289" cy="247652"/>
          </a:xfrm>
          <a:prstGeom prst="rect">
            <a:avLst/>
          </a:prstGeom>
        </p:spPr>
      </p:pic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body" idx="1"/>
          </p:nvPr>
        </p:nvSpPr>
        <p:spPr>
          <a:xfrm>
            <a:off x="453200" y="1022393"/>
            <a:ext cx="8238300" cy="3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6195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 Light"/>
              <a:buChar char="•"/>
              <a:defRPr sz="21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•"/>
              <a:defRPr sz="15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Light"/>
              <a:buChar char="•"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sldNum" idx="12"/>
          </p:nvPr>
        </p:nvSpPr>
        <p:spPr>
          <a:xfrm>
            <a:off x="7190321" y="4555450"/>
            <a:ext cx="564600" cy="2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title"/>
          </p:nvPr>
        </p:nvSpPr>
        <p:spPr>
          <a:xfrm>
            <a:off x="453200" y="438625"/>
            <a:ext cx="8238300" cy="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90000" anchor="t" anchorCtr="0">
            <a:noAutofit/>
          </a:bodyPr>
          <a:lstStyle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2B399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67" r:id="rId7"/>
    <p:sldLayoutId id="2147483657" r:id="rId8"/>
    <p:sldLayoutId id="2147483658" r:id="rId9"/>
    <p:sldLayoutId id="2147483659" r:id="rId10"/>
    <p:sldLayoutId id="2147483660" r:id="rId11"/>
    <p:sldLayoutId id="2147483662" r:id="rId12"/>
    <p:sldLayoutId id="2147483663" r:id="rId13"/>
    <p:sldLayoutId id="2147483664" r:id="rId14"/>
    <p:sldLayoutId id="2147483665" r:id="rId15"/>
    <p:sldLayoutId id="2147483666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Microsoft Sans Serif" pitchFamily="34" charset="0"/>
          <a:ea typeface="Microsoft Sans Serif" pitchFamily="34" charset="0"/>
          <a:cs typeface="Microsoft Sans Serif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Microsoft Sans Serif" pitchFamily="34" charset="0"/>
          <a:ea typeface="Microsoft Sans Serif" pitchFamily="34" charset="0"/>
          <a:cs typeface="Microsoft Sans Serif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285">
          <p15:clr>
            <a:srgbClr val="000000"/>
          </p15:clr>
        </p15:guide>
        <p15:guide id="4" pos="5475">
          <p15:clr>
            <a:srgbClr val="000000"/>
          </p15:clr>
        </p15:guide>
        <p15:guide id="5" orient="horz" pos="276">
          <p15:clr>
            <a:srgbClr val="000000"/>
          </p15:clr>
        </p15:guide>
        <p15:guide id="6" orient="horz" pos="2833">
          <p15:clr>
            <a:srgbClr val="00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 txBox="1">
            <a:spLocks noGrp="1"/>
          </p:cNvSpPr>
          <p:nvPr>
            <p:ph type="title"/>
          </p:nvPr>
        </p:nvSpPr>
        <p:spPr>
          <a:xfrm>
            <a:off x="445875" y="1493274"/>
            <a:ext cx="5885700" cy="17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Automatické testy</a:t>
            </a:r>
            <a:br>
              <a:rPr lang="en-US"/>
            </a:br>
            <a:r>
              <a:rPr lang="en-US"/>
              <a:t>Lekce 1</a:t>
            </a:r>
            <a:endParaRPr lang="cs-CZ"/>
          </a:p>
        </p:txBody>
      </p:sp>
      <p:sp>
        <p:nvSpPr>
          <p:cNvPr id="70" name="Google Shape;70;p2"/>
          <p:cNvSpPr txBox="1">
            <a:spLocks noGrp="1"/>
          </p:cNvSpPr>
          <p:nvPr>
            <p:ph type="subTitle" idx="1"/>
          </p:nvPr>
        </p:nvSpPr>
        <p:spPr>
          <a:xfrm>
            <a:off x="486475" y="3202675"/>
            <a:ext cx="5102100" cy="11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cs-CZ"/>
              <a:t>2</a:t>
            </a:r>
            <a:r>
              <a:rPr lang="en-US"/>
              <a:t>9</a:t>
            </a:r>
            <a:r>
              <a:rPr lang="cs-CZ"/>
              <a:t>. </a:t>
            </a:r>
            <a:r>
              <a:rPr lang="en-US"/>
              <a:t>4</a:t>
            </a:r>
            <a:r>
              <a:rPr lang="cs-CZ"/>
              <a:t>. 2021, </a:t>
            </a:r>
            <a:r>
              <a:rPr lang="en-US"/>
              <a:t>17:</a:t>
            </a:r>
            <a:r>
              <a:rPr lang="cs-CZ"/>
              <a:t>30-</a:t>
            </a:r>
            <a:r>
              <a:rPr lang="en-US"/>
              <a:t>20:</a:t>
            </a:r>
            <a:r>
              <a:rPr lang="cs-CZ"/>
              <a:t>30</a:t>
            </a: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Brno, online</a:t>
            </a:r>
            <a:endParaRPr lang="cs-CZ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en-US"/>
              <a:t>Kamil Ševeček</a:t>
            </a:r>
            <a:endParaRPr lang="cs-CZ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089B532-9E7D-4B74-A2E5-0222B7840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Nástroje pro automatizaci testování</a:t>
            </a:r>
            <a:endParaRPr lang="cs-C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B3C02E-D387-41AB-9A02-B16D9CE47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008" y="1022400"/>
            <a:ext cx="6494838" cy="351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458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19A12C-518B-4829-AFE0-43C2554B18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Nejpoužívanější knihovna pro ovládání prohlížeče programem</a:t>
            </a:r>
          </a:p>
          <a:p>
            <a:pPr lvl="0">
              <a:spcBef>
                <a:spcPts val="0"/>
              </a:spcBef>
            </a:pPr>
            <a:r>
              <a:rPr lang="en-US"/>
              <a:t>Mnoho jazyků:</a:t>
            </a:r>
          </a:p>
          <a:p>
            <a:pPr lvl="1" indent="-361950">
              <a:spcBef>
                <a:spcPts val="0"/>
              </a:spcBef>
              <a:buSzPts val="2100"/>
            </a:pPr>
            <a:r>
              <a:rPr lang="en-US"/>
              <a:t>Java</a:t>
            </a:r>
          </a:p>
          <a:p>
            <a:pPr lvl="1" indent="-361950">
              <a:spcBef>
                <a:spcPts val="0"/>
              </a:spcBef>
              <a:buSzPts val="2100"/>
            </a:pPr>
            <a:r>
              <a:rPr lang="en-US"/>
              <a:t>C#</a:t>
            </a:r>
          </a:p>
          <a:p>
            <a:pPr lvl="1" indent="-361950">
              <a:spcBef>
                <a:spcPts val="0"/>
              </a:spcBef>
              <a:buSzPts val="2100"/>
            </a:pPr>
            <a:r>
              <a:rPr lang="en-US"/>
              <a:t>JavaScript</a:t>
            </a:r>
          </a:p>
          <a:p>
            <a:pPr lvl="1" indent="-361950">
              <a:spcBef>
                <a:spcPts val="0"/>
              </a:spcBef>
              <a:buSzPts val="2100"/>
            </a:pPr>
            <a:r>
              <a:rPr lang="en-US"/>
              <a:t>Python</a:t>
            </a:r>
          </a:p>
          <a:p>
            <a:pPr lvl="1" indent="-361950">
              <a:spcBef>
                <a:spcPts val="0"/>
              </a:spcBef>
              <a:buSzPts val="2100"/>
            </a:pPr>
            <a:r>
              <a:rPr lang="en-US"/>
              <a:t>…</a:t>
            </a:r>
            <a:endParaRPr lang="cs-CZ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93ABC3-432A-4873-B711-12CD8DDD3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Selenium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41199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9E40AD-5F45-42AC-9229-5628530DD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201" y="1025236"/>
            <a:ext cx="3877062" cy="3471814"/>
          </a:xfrm>
        </p:spPr>
        <p:txBody>
          <a:bodyPr>
            <a:normAutofit fontScale="92500" lnSpcReduction="10000"/>
          </a:bodyPr>
          <a:lstStyle/>
          <a:p>
            <a:r>
              <a:rPr lang="cs-CZ" b="1">
                <a:solidFill>
                  <a:schemeClr val="accent1"/>
                </a:solidFill>
                <a:latin typeface="Consolas" panose="020B0609020204030204" pitchFamily="49" charset="0"/>
              </a:rPr>
              <a:t>By.id()</a:t>
            </a:r>
          </a:p>
          <a:p>
            <a:r>
              <a:rPr lang="cs-CZ">
                <a:solidFill>
                  <a:schemeClr val="accent1"/>
                </a:solidFill>
                <a:latin typeface="Consolas" panose="020B0609020204030204" pitchFamily="49" charset="0"/>
              </a:rPr>
              <a:t>By.name()</a:t>
            </a:r>
          </a:p>
          <a:p>
            <a:r>
              <a:rPr lang="cs-CZ" b="1">
                <a:solidFill>
                  <a:schemeClr val="accent1"/>
                </a:solidFill>
                <a:latin typeface="Consolas" panose="020B0609020204030204" pitchFamily="49" charset="0"/>
              </a:rPr>
              <a:t>By.class</a:t>
            </a:r>
            <a:r>
              <a:rPr lang="en-US" b="1">
                <a:solidFill>
                  <a:schemeClr val="accent1"/>
                </a:solidFill>
                <a:latin typeface="Consolas" panose="020B0609020204030204" pitchFamily="49" charset="0"/>
              </a:rPr>
              <a:t>Name</a:t>
            </a:r>
            <a:r>
              <a:rPr lang="cs-CZ" b="1">
                <a:solidFill>
                  <a:schemeClr val="accent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>
                <a:solidFill>
                  <a:schemeClr val="accent1"/>
                </a:solidFill>
                <a:latin typeface="Consolas" panose="020B0609020204030204" pitchFamily="49" charset="0"/>
              </a:rPr>
              <a:t>By.tagName()</a:t>
            </a:r>
          </a:p>
          <a:p>
            <a:r>
              <a:rPr lang="cs-CZ">
                <a:solidFill>
                  <a:schemeClr val="accent1"/>
                </a:solidFill>
                <a:latin typeface="Consolas" panose="020B0609020204030204" pitchFamily="49" charset="0"/>
              </a:rPr>
              <a:t>By.linkText()</a:t>
            </a:r>
          </a:p>
          <a:p>
            <a:r>
              <a:rPr lang="cs-CZ">
                <a:solidFill>
                  <a:schemeClr val="accent1"/>
                </a:solidFill>
                <a:latin typeface="Consolas" panose="020B0609020204030204" pitchFamily="49" charset="0"/>
              </a:rPr>
              <a:t>By.partialLinkText()</a:t>
            </a:r>
          </a:p>
          <a:p>
            <a:r>
              <a:rPr lang="cs-CZ">
                <a:solidFill>
                  <a:schemeClr val="accent1"/>
                </a:solidFill>
                <a:latin typeface="Consolas" panose="020B0609020204030204" pitchFamily="49" charset="0"/>
              </a:rPr>
              <a:t>By.cssSelector()</a:t>
            </a:r>
          </a:p>
          <a:p>
            <a:r>
              <a:rPr lang="cs-CZ" b="1">
                <a:solidFill>
                  <a:schemeClr val="accent1"/>
                </a:solidFill>
                <a:latin typeface="Consolas" panose="020B0609020204030204" pitchFamily="49" charset="0"/>
              </a:rPr>
              <a:t>By.xpath()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AC129B5-2BE9-4C67-AFC2-F20177A45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Lokátory pro vyhledání HTML elementů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39E2F671-5F85-4A2B-AFC5-BD9A6ADDAEF7}"/>
              </a:ext>
            </a:extLst>
          </p:cNvPr>
          <p:cNvSpPr txBox="1">
            <a:spLocks/>
          </p:cNvSpPr>
          <p:nvPr/>
        </p:nvSpPr>
        <p:spPr>
          <a:xfrm>
            <a:off x="4330263" y="1025236"/>
            <a:ext cx="3877062" cy="3471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 Light"/>
              <a:buChar char="•"/>
              <a:defRPr sz="2100" b="0" i="0" u="none" strike="noStrike" cap="none">
                <a:solidFill>
                  <a:schemeClr val="tx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•"/>
              <a:defRPr sz="15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Light"/>
              <a:buChar char="•"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95250" indent="0">
              <a:buNone/>
            </a:pPr>
            <a:r>
              <a:rPr lang="en-US">
                <a:latin typeface="+mn-lt"/>
              </a:rPr>
              <a:t>Pozn: </a:t>
            </a:r>
            <a:r>
              <a:rPr lang="en-US" b="1">
                <a:latin typeface="+mn-lt"/>
              </a:rPr>
              <a:t>Tučně </a:t>
            </a:r>
            <a:r>
              <a:rPr lang="en-US">
                <a:latin typeface="+mn-lt"/>
              </a:rPr>
              <a:t>jsou zvýrazněny nejpoužívanější lokátory</a:t>
            </a:r>
            <a:endParaRPr lang="cs-CZ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13139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AC129B5-2BE9-4C67-AFC2-F20177A45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Terminologie </a:t>
            </a:r>
            <a:r>
              <a:rPr lang="cs-CZ"/>
              <a:t>HTM</a:t>
            </a:r>
            <a:r>
              <a:rPr lang="en-US"/>
              <a:t>L</a:t>
            </a:r>
            <a:endParaRPr lang="cs-CZ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9A7E4B-5DA7-448A-A56E-6AC2682EC5A4}"/>
              </a:ext>
            </a:extLst>
          </p:cNvPr>
          <p:cNvSpPr txBox="1"/>
          <p:nvPr/>
        </p:nvSpPr>
        <p:spPr>
          <a:xfrm>
            <a:off x="453200" y="1019679"/>
            <a:ext cx="7986607" cy="341632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800">
                <a:latin typeface="Consolas" panose="020B0609020204030204" pitchFamily="49" charset="0"/>
              </a:rPr>
              <a:t>&lt;html&gt;</a:t>
            </a:r>
          </a:p>
          <a:p>
            <a:r>
              <a:rPr lang="en-US" sz="1800">
                <a:latin typeface="Consolas" panose="020B0609020204030204" pitchFamily="49" charset="0"/>
              </a:rPr>
              <a:t>  &lt;head&gt;</a:t>
            </a:r>
          </a:p>
          <a:p>
            <a:r>
              <a:rPr lang="en-US" sz="1800">
                <a:latin typeface="Consolas" panose="020B0609020204030204" pitchFamily="49" charset="0"/>
              </a:rPr>
              <a:t>    &lt;title&gt;Název stránky&lt;/title&gt;</a:t>
            </a:r>
          </a:p>
          <a:p>
            <a:r>
              <a:rPr lang="en-US" sz="1800">
                <a:latin typeface="Consolas" panose="020B0609020204030204" pitchFamily="49" charset="0"/>
              </a:rPr>
              <a:t>  &lt;/head&gt;</a:t>
            </a:r>
          </a:p>
          <a:p>
            <a:r>
              <a:rPr lang="en-US" sz="1800">
                <a:latin typeface="Consolas" panose="020B0609020204030204" pitchFamily="49" charset="0"/>
              </a:rPr>
              <a:t>  &lt;body&gt;</a:t>
            </a:r>
          </a:p>
          <a:p>
            <a:r>
              <a:rPr lang="en-US" sz="1800">
                <a:latin typeface="Consolas" panose="020B0609020204030204" pitchFamily="49" charset="0"/>
              </a:rPr>
              <a:t>    &lt;h1&gt;Hlavní nadpis&lt;/h1&gt;</a:t>
            </a:r>
          </a:p>
          <a:p>
            <a:r>
              <a:rPr lang="en-US" sz="1800">
                <a:latin typeface="Consolas" panose="020B0609020204030204" pitchFamily="49" charset="0"/>
              </a:rPr>
              <a:t>    &lt;p&gt;Vítejte na našem webu&lt;/p&gt;</a:t>
            </a:r>
          </a:p>
          <a:p>
            <a:r>
              <a:rPr lang="en-US" sz="1800">
                <a:latin typeface="Consolas" panose="020B0609020204030204" pitchFamily="49" charset="0"/>
              </a:rPr>
              <a:t>    &lt;a href="https://www.wikipedia.org/"&gt;Odkaz&lt;/a&gt;</a:t>
            </a:r>
          </a:p>
          <a:p>
            <a:endParaRPr lang="en-US" sz="1800">
              <a:latin typeface="Consolas" panose="020B0609020204030204" pitchFamily="49" charset="0"/>
            </a:endParaRPr>
          </a:p>
          <a:p>
            <a:r>
              <a:rPr lang="en-US" sz="1800">
                <a:latin typeface="Consolas" panose="020B0609020204030204" pitchFamily="49" charset="0"/>
              </a:rPr>
              <a:t>    &lt;p class="poznamka"&gt;Vytvořeno v roce 2021&lt;/p&gt;</a:t>
            </a:r>
          </a:p>
          <a:p>
            <a:r>
              <a:rPr lang="en-US" sz="1800">
                <a:latin typeface="Consolas" panose="020B0609020204030204" pitchFamily="49" charset="0"/>
              </a:rPr>
              <a:t>  &lt;/body&gt;</a:t>
            </a:r>
          </a:p>
          <a:p>
            <a:r>
              <a:rPr lang="en-US" sz="1800">
                <a:latin typeface="Consolas" panose="020B0609020204030204" pitchFamily="49" charset="0"/>
              </a:rPr>
              <a:t>&lt;/html&gt;</a:t>
            </a:r>
            <a:endParaRPr lang="cs-CZ" sz="1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130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AC129B5-2BE9-4C67-AFC2-F20177A45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Terminologie </a:t>
            </a:r>
            <a:r>
              <a:rPr lang="cs-CZ"/>
              <a:t>HTM</a:t>
            </a:r>
            <a:r>
              <a:rPr lang="en-US"/>
              <a:t>L</a:t>
            </a:r>
            <a:endParaRPr lang="cs-CZ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9A7E4B-5DA7-448A-A56E-6AC2682EC5A4}"/>
              </a:ext>
            </a:extLst>
          </p:cNvPr>
          <p:cNvSpPr txBox="1"/>
          <p:nvPr/>
        </p:nvSpPr>
        <p:spPr>
          <a:xfrm>
            <a:off x="453200" y="1019679"/>
            <a:ext cx="7986607" cy="341632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800">
                <a:latin typeface="Consolas" panose="020B0609020204030204" pitchFamily="49" charset="0"/>
              </a:rPr>
              <a:t>&lt;html&gt;</a:t>
            </a:r>
          </a:p>
          <a:p>
            <a:r>
              <a:rPr lang="en-US" sz="1800">
                <a:latin typeface="Consolas" panose="020B0609020204030204" pitchFamily="49" charset="0"/>
              </a:rPr>
              <a:t>  &lt;head&gt;</a:t>
            </a:r>
          </a:p>
          <a:p>
            <a:r>
              <a:rPr lang="en-US" sz="1800">
                <a:latin typeface="Consolas" panose="020B0609020204030204" pitchFamily="49" charset="0"/>
              </a:rPr>
              <a:t>    &lt;title&gt;Název stránky&lt;/title&gt;</a:t>
            </a:r>
          </a:p>
          <a:p>
            <a:r>
              <a:rPr lang="en-US" sz="1800">
                <a:latin typeface="Consolas" panose="020B0609020204030204" pitchFamily="49" charset="0"/>
              </a:rPr>
              <a:t>  &lt;/head&gt;</a:t>
            </a:r>
          </a:p>
          <a:p>
            <a:r>
              <a:rPr lang="en-US" sz="1800">
                <a:latin typeface="Consolas" panose="020B0609020204030204" pitchFamily="49" charset="0"/>
              </a:rPr>
              <a:t>  &lt;body&gt;</a:t>
            </a:r>
          </a:p>
          <a:p>
            <a:r>
              <a:rPr lang="en-US" sz="1800">
                <a:latin typeface="Consolas" panose="020B0609020204030204" pitchFamily="49" charset="0"/>
              </a:rPr>
              <a:t>    &lt;h1&gt;Hlavní nadpis&lt;/h1&gt;</a:t>
            </a:r>
          </a:p>
          <a:p>
            <a:r>
              <a:rPr lang="en-US" sz="1800">
                <a:latin typeface="Consolas" panose="020B0609020204030204" pitchFamily="49" charset="0"/>
              </a:rPr>
              <a:t>    &lt;p&gt;Vítejte na našem webu&lt;/p&gt;</a:t>
            </a:r>
          </a:p>
          <a:p>
            <a:r>
              <a:rPr lang="en-US" sz="1800">
                <a:latin typeface="Consolas" panose="020B0609020204030204" pitchFamily="49" charset="0"/>
              </a:rPr>
              <a:t>    &lt;a href="https://www.wikipedia.org/"&gt;Odkaz&lt;/a&gt;</a:t>
            </a:r>
          </a:p>
          <a:p>
            <a:endParaRPr lang="en-US" sz="1800">
              <a:latin typeface="Consolas" panose="020B0609020204030204" pitchFamily="49" charset="0"/>
            </a:endParaRPr>
          </a:p>
          <a:p>
            <a:r>
              <a:rPr lang="en-US" sz="1800">
                <a:latin typeface="Consolas" panose="020B0609020204030204" pitchFamily="49" charset="0"/>
              </a:rPr>
              <a:t>    &lt;p class="poznamka"&gt;Vytvořeno v roce 2021&lt;/p&gt;</a:t>
            </a:r>
          </a:p>
          <a:p>
            <a:r>
              <a:rPr lang="en-US" sz="1800">
                <a:latin typeface="Consolas" panose="020B0609020204030204" pitchFamily="49" charset="0"/>
              </a:rPr>
              <a:t>  &lt;/body&gt;</a:t>
            </a:r>
          </a:p>
          <a:p>
            <a:r>
              <a:rPr lang="en-US" sz="1800">
                <a:latin typeface="Consolas" panose="020B0609020204030204" pitchFamily="49" charset="0"/>
              </a:rPr>
              <a:t>&lt;/html&gt;</a:t>
            </a:r>
            <a:endParaRPr lang="cs-CZ" sz="180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1DB0DF-2090-455C-AD1D-5DAE8FD6F6E2}"/>
              </a:ext>
            </a:extLst>
          </p:cNvPr>
          <p:cNvSpPr txBox="1"/>
          <p:nvPr/>
        </p:nvSpPr>
        <p:spPr>
          <a:xfrm>
            <a:off x="3894325" y="387934"/>
            <a:ext cx="1870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tx2"/>
                </a:solidFill>
              </a:rPr>
              <a:t>element</a:t>
            </a:r>
            <a:endParaRPr lang="cs-CZ" b="1">
              <a:solidFill>
                <a:schemeClr val="tx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5908CD-0513-4E0C-A607-FAEE9D3A8270}"/>
              </a:ext>
            </a:extLst>
          </p:cNvPr>
          <p:cNvSpPr txBox="1"/>
          <p:nvPr/>
        </p:nvSpPr>
        <p:spPr>
          <a:xfrm>
            <a:off x="5517940" y="2259279"/>
            <a:ext cx="2302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tx2"/>
                </a:solidFill>
              </a:rPr>
              <a:t>textový obsah elementu</a:t>
            </a:r>
            <a:endParaRPr lang="cs-CZ" b="1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C4A597-161F-4351-A55B-7A1438BBD4E2}"/>
              </a:ext>
            </a:extLst>
          </p:cNvPr>
          <p:cNvSpPr txBox="1"/>
          <p:nvPr/>
        </p:nvSpPr>
        <p:spPr>
          <a:xfrm>
            <a:off x="2555185" y="4528241"/>
            <a:ext cx="4074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tx2"/>
                </a:solidFill>
              </a:rPr>
              <a:t>název třídy (class name)</a:t>
            </a:r>
            <a:br>
              <a:rPr lang="en-US" b="1">
                <a:solidFill>
                  <a:schemeClr val="tx2"/>
                </a:solidFill>
              </a:rPr>
            </a:br>
            <a:r>
              <a:rPr lang="en-US" b="1">
                <a:solidFill>
                  <a:schemeClr val="tx2"/>
                </a:solidFill>
              </a:rPr>
              <a:t>(třída/class je příklad atributu)</a:t>
            </a:r>
            <a:endParaRPr lang="cs-CZ" b="1">
              <a:solidFill>
                <a:schemeClr val="tx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5AF550-63E4-4CD8-9418-8B36F4B60147}"/>
              </a:ext>
            </a:extLst>
          </p:cNvPr>
          <p:cNvSpPr txBox="1"/>
          <p:nvPr/>
        </p:nvSpPr>
        <p:spPr>
          <a:xfrm>
            <a:off x="41921" y="4433117"/>
            <a:ext cx="13245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tx2"/>
                </a:solidFill>
              </a:rPr>
              <a:t>název elementu (značky)</a:t>
            </a:r>
            <a:endParaRPr lang="cs-CZ" b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A273B7-DD18-48AD-8A31-59D72E860F77}"/>
              </a:ext>
            </a:extLst>
          </p:cNvPr>
          <p:cNvSpPr txBox="1"/>
          <p:nvPr/>
        </p:nvSpPr>
        <p:spPr>
          <a:xfrm>
            <a:off x="4829746" y="3906896"/>
            <a:ext cx="1685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tx2"/>
                </a:solidFill>
              </a:rPr>
              <a:t>hodnota atributu</a:t>
            </a:r>
            <a:endParaRPr lang="cs-CZ" b="1">
              <a:solidFill>
                <a:schemeClr val="tx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2B66B8-C9FE-4A51-8B98-872705BE62D4}"/>
              </a:ext>
            </a:extLst>
          </p:cNvPr>
          <p:cNvSpPr/>
          <p:nvPr/>
        </p:nvSpPr>
        <p:spPr>
          <a:xfrm>
            <a:off x="958413" y="1494595"/>
            <a:ext cx="3765988" cy="506944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7988800-9994-4F7E-816F-E6F7EBCC3D73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2714625" y="695711"/>
            <a:ext cx="2115121" cy="7646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EA3A537-507E-46EB-B5FD-9B3E253D4509}"/>
              </a:ext>
            </a:extLst>
          </p:cNvPr>
          <p:cNvSpPr/>
          <p:nvPr/>
        </p:nvSpPr>
        <p:spPr>
          <a:xfrm>
            <a:off x="890588" y="2130101"/>
            <a:ext cx="561810" cy="35406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1F46622-2AC0-4459-9B08-00CC66486C22}"/>
              </a:ext>
            </a:extLst>
          </p:cNvPr>
          <p:cNvCxnSpPr>
            <a:cxnSpLocks/>
            <a:stCxn id="11" idx="0"/>
            <a:endCxn id="17" idx="2"/>
          </p:cNvCxnSpPr>
          <p:nvPr/>
        </p:nvCxnSpPr>
        <p:spPr>
          <a:xfrm flipV="1">
            <a:off x="704193" y="2484168"/>
            <a:ext cx="467300" cy="19489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51B5A42-5D98-4C83-9363-44D88A61B7FA}"/>
              </a:ext>
            </a:extLst>
          </p:cNvPr>
          <p:cNvSpPr/>
          <p:nvPr/>
        </p:nvSpPr>
        <p:spPr>
          <a:xfrm>
            <a:off x="1484610" y="2396898"/>
            <a:ext cx="1753889" cy="35406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EEA79D2-038B-4182-8AFF-A0441F028A9C}"/>
              </a:ext>
            </a:extLst>
          </p:cNvPr>
          <p:cNvSpPr/>
          <p:nvPr/>
        </p:nvSpPr>
        <p:spPr>
          <a:xfrm>
            <a:off x="2251899" y="3525282"/>
            <a:ext cx="1110425" cy="35406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2A652A9-C76D-4B82-829D-570923DAC2E0}"/>
              </a:ext>
            </a:extLst>
          </p:cNvPr>
          <p:cNvSpPr/>
          <p:nvPr/>
        </p:nvSpPr>
        <p:spPr>
          <a:xfrm>
            <a:off x="2081570" y="2962415"/>
            <a:ext cx="3461979" cy="35406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BD859CB-AE5F-42CE-89EB-6475BA52AE66}"/>
              </a:ext>
            </a:extLst>
          </p:cNvPr>
          <p:cNvCxnSpPr>
            <a:cxnSpLocks/>
            <a:stCxn id="10" idx="0"/>
            <a:endCxn id="29" idx="2"/>
          </p:cNvCxnSpPr>
          <p:nvPr/>
        </p:nvCxnSpPr>
        <p:spPr>
          <a:xfrm flipH="1" flipV="1">
            <a:off x="2807112" y="3879349"/>
            <a:ext cx="1785475" cy="64889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7D41267-BFA3-4600-BEBC-36C9788B0962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3812559" y="3331718"/>
            <a:ext cx="1859966" cy="5751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9AC318B-8D3E-4640-BDAE-C242DA732623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279542" y="2413168"/>
            <a:ext cx="2238398" cy="919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B509B5B-C364-42BB-8571-DC98BC7FB907}"/>
              </a:ext>
            </a:extLst>
          </p:cNvPr>
          <p:cNvSpPr/>
          <p:nvPr/>
        </p:nvSpPr>
        <p:spPr>
          <a:xfrm>
            <a:off x="1381694" y="2963804"/>
            <a:ext cx="608554" cy="35406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0531E03-047B-438C-B5A3-9BD534508637}"/>
              </a:ext>
            </a:extLst>
          </p:cNvPr>
          <p:cNvCxnSpPr>
            <a:cxnSpLocks/>
            <a:stCxn id="25" idx="0"/>
            <a:endCxn id="20" idx="2"/>
          </p:cNvCxnSpPr>
          <p:nvPr/>
        </p:nvCxnSpPr>
        <p:spPr>
          <a:xfrm flipH="1" flipV="1">
            <a:off x="1685971" y="3317871"/>
            <a:ext cx="371858" cy="12952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176ACC4-4723-4E6C-A703-C02B27642A22}"/>
              </a:ext>
            </a:extLst>
          </p:cNvPr>
          <p:cNvSpPr txBox="1"/>
          <p:nvPr/>
        </p:nvSpPr>
        <p:spPr>
          <a:xfrm>
            <a:off x="1210532" y="4613154"/>
            <a:ext cx="1694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tx2"/>
                </a:solidFill>
              </a:rPr>
              <a:t>název atributu</a:t>
            </a:r>
            <a:endParaRPr lang="cs-CZ" b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49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AC129B5-2BE9-4C67-AFC2-F20177A45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Práce s </a:t>
            </a:r>
            <a:r>
              <a:rPr lang="cs-CZ"/>
              <a:t>HTML element</a:t>
            </a:r>
            <a:r>
              <a:rPr lang="en-US"/>
              <a:t> pomocí Javy</a:t>
            </a:r>
            <a:endParaRPr lang="cs-CZ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9A7E4B-5DA7-448A-A56E-6AC2682EC5A4}"/>
              </a:ext>
            </a:extLst>
          </p:cNvPr>
          <p:cNvSpPr txBox="1"/>
          <p:nvPr/>
        </p:nvSpPr>
        <p:spPr>
          <a:xfrm>
            <a:off x="453200" y="1019679"/>
            <a:ext cx="7986607" cy="2585323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95250" indent="0">
              <a:buNone/>
            </a:pPr>
            <a:r>
              <a:rPr lang="en-US" sz="1800">
                <a:solidFill>
                  <a:schemeClr val="accent1"/>
                </a:solidFill>
                <a:latin typeface="Consolas" panose="020B0609020204030204" pitchFamily="49" charset="0"/>
              </a:rPr>
              <a:t>prohlizec</a:t>
            </a:r>
            <a:r>
              <a:rPr lang="en-US" sz="1800">
                <a:latin typeface="Consolas" panose="020B0609020204030204" pitchFamily="49" charset="0"/>
              </a:rPr>
              <a:t> = new </a:t>
            </a:r>
            <a:r>
              <a:rPr lang="en-US" sz="1800">
                <a:solidFill>
                  <a:schemeClr val="tx2"/>
                </a:solidFill>
                <a:latin typeface="Consolas" panose="020B0609020204030204" pitchFamily="49" charset="0"/>
              </a:rPr>
              <a:t>FirefoxDriver</a:t>
            </a:r>
            <a:r>
              <a:rPr lang="en-US" sz="1800">
                <a:latin typeface="Consolas" panose="020B0609020204030204" pitchFamily="49" charset="0"/>
              </a:rPr>
              <a:t>();</a:t>
            </a:r>
          </a:p>
          <a:p>
            <a:pPr marL="95250" indent="0"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95250" indent="0">
              <a:buNone/>
            </a:pPr>
            <a:r>
              <a:rPr lang="cs-CZ" sz="1800">
                <a:solidFill>
                  <a:schemeClr val="accent1"/>
                </a:solidFill>
                <a:latin typeface="Consolas" panose="020B0609020204030204" pitchFamily="49" charset="0"/>
              </a:rPr>
              <a:t>element</a:t>
            </a:r>
            <a:r>
              <a:rPr lang="cs-CZ" sz="1800">
                <a:latin typeface="Consolas" panose="020B0609020204030204" pitchFamily="49" charset="0"/>
              </a:rPr>
              <a:t> = </a:t>
            </a:r>
            <a:r>
              <a:rPr lang="cs-CZ" sz="1800">
                <a:solidFill>
                  <a:schemeClr val="accent1"/>
                </a:solidFill>
                <a:latin typeface="Consolas" panose="020B0609020204030204" pitchFamily="49" charset="0"/>
              </a:rPr>
              <a:t>prohlizec</a:t>
            </a:r>
            <a:r>
              <a:rPr lang="cs-CZ" sz="1800">
                <a:latin typeface="Consolas" panose="020B0609020204030204" pitchFamily="49" charset="0"/>
              </a:rPr>
              <a:t>.</a:t>
            </a:r>
            <a:r>
              <a:rPr lang="cs-CZ" sz="1800">
                <a:solidFill>
                  <a:schemeClr val="tx2"/>
                </a:solidFill>
                <a:latin typeface="Consolas" panose="020B0609020204030204" pitchFamily="49" charset="0"/>
              </a:rPr>
              <a:t>findElement</a:t>
            </a:r>
            <a:r>
              <a:rPr lang="cs-CZ" sz="1800">
                <a:latin typeface="Consolas" panose="020B0609020204030204" pitchFamily="49" charset="0"/>
              </a:rPr>
              <a:t>(</a:t>
            </a:r>
            <a:r>
              <a:rPr lang="cs-CZ" sz="1800">
                <a:solidFill>
                  <a:schemeClr val="accent1"/>
                </a:solidFill>
                <a:latin typeface="Consolas" panose="020B0609020204030204" pitchFamily="49" charset="0"/>
              </a:rPr>
              <a:t>lokator</a:t>
            </a:r>
            <a:r>
              <a:rPr lang="cs-CZ" sz="1800">
                <a:latin typeface="Consolas" panose="020B0609020204030204" pitchFamily="49" charset="0"/>
              </a:rPr>
              <a:t>)</a:t>
            </a:r>
            <a:r>
              <a:rPr lang="en-US" sz="1800">
                <a:latin typeface="Consolas" panose="020B0609020204030204" pitchFamily="49" charset="0"/>
              </a:rPr>
              <a:t>;</a:t>
            </a:r>
            <a:endParaRPr lang="cs-CZ" sz="1800">
              <a:latin typeface="Consolas" panose="020B0609020204030204" pitchFamily="49" charset="0"/>
            </a:endParaRPr>
          </a:p>
          <a:p>
            <a:pPr marL="95250" indent="0">
              <a:buNone/>
            </a:pPr>
            <a:r>
              <a:rPr lang="cs-CZ" sz="1800">
                <a:solidFill>
                  <a:schemeClr val="accent1"/>
                </a:solidFill>
                <a:latin typeface="Consolas" panose="020B0609020204030204" pitchFamily="49" charset="0"/>
              </a:rPr>
              <a:t>seznamElementu</a:t>
            </a:r>
            <a:r>
              <a:rPr lang="cs-CZ" sz="1800">
                <a:latin typeface="Consolas" panose="020B0609020204030204" pitchFamily="49" charset="0"/>
              </a:rPr>
              <a:t> = </a:t>
            </a:r>
            <a:r>
              <a:rPr lang="cs-CZ" sz="1800">
                <a:solidFill>
                  <a:schemeClr val="accent1"/>
                </a:solidFill>
                <a:latin typeface="Consolas" panose="020B0609020204030204" pitchFamily="49" charset="0"/>
              </a:rPr>
              <a:t>prohlizec</a:t>
            </a:r>
            <a:r>
              <a:rPr lang="cs-CZ" sz="1800">
                <a:latin typeface="Consolas" panose="020B0609020204030204" pitchFamily="49" charset="0"/>
              </a:rPr>
              <a:t>.</a:t>
            </a:r>
            <a:r>
              <a:rPr lang="cs-CZ" sz="1800">
                <a:solidFill>
                  <a:schemeClr val="tx2"/>
                </a:solidFill>
                <a:latin typeface="Consolas" panose="020B0609020204030204" pitchFamily="49" charset="0"/>
              </a:rPr>
              <a:t>findElements</a:t>
            </a:r>
            <a:r>
              <a:rPr lang="cs-CZ" sz="1800">
                <a:latin typeface="Consolas" panose="020B0609020204030204" pitchFamily="49" charset="0"/>
              </a:rPr>
              <a:t>(</a:t>
            </a:r>
            <a:r>
              <a:rPr lang="cs-CZ" sz="1800">
                <a:solidFill>
                  <a:schemeClr val="accent1"/>
                </a:solidFill>
                <a:latin typeface="Consolas" panose="020B0609020204030204" pitchFamily="49" charset="0"/>
              </a:rPr>
              <a:t>lokator</a:t>
            </a:r>
            <a:r>
              <a:rPr lang="cs-CZ" sz="1800">
                <a:latin typeface="Consolas" panose="020B0609020204030204" pitchFamily="49" charset="0"/>
              </a:rPr>
              <a:t>)</a:t>
            </a:r>
            <a:r>
              <a:rPr lang="en-US" sz="1800">
                <a:latin typeface="Consolas" panose="020B0609020204030204" pitchFamily="49" charset="0"/>
              </a:rPr>
              <a:t>;</a:t>
            </a:r>
            <a:endParaRPr lang="cs-CZ" sz="1800">
              <a:latin typeface="Consolas" panose="020B0609020204030204" pitchFamily="49" charset="0"/>
            </a:endParaRPr>
          </a:p>
          <a:p>
            <a:pPr marL="95250" indent="0">
              <a:buNone/>
            </a:pPr>
            <a:endParaRPr lang="cs-CZ" sz="1800">
              <a:latin typeface="Consolas" panose="020B0609020204030204" pitchFamily="49" charset="0"/>
            </a:endParaRPr>
          </a:p>
          <a:p>
            <a:pPr marL="95250" indent="0">
              <a:buNone/>
            </a:pPr>
            <a:r>
              <a:rPr lang="cs-CZ" sz="1800">
                <a:solidFill>
                  <a:schemeClr val="accent1"/>
                </a:solidFill>
                <a:latin typeface="Consolas" panose="020B0609020204030204" pitchFamily="49" charset="0"/>
              </a:rPr>
              <a:t>element</a:t>
            </a:r>
            <a:r>
              <a:rPr lang="cs-CZ" sz="1800">
                <a:latin typeface="Consolas" panose="020B0609020204030204" pitchFamily="49" charset="0"/>
              </a:rPr>
              <a:t>.</a:t>
            </a:r>
            <a:r>
              <a:rPr lang="cs-CZ" sz="1800">
                <a:solidFill>
                  <a:schemeClr val="tx2"/>
                </a:solidFill>
                <a:latin typeface="Consolas" panose="020B0609020204030204" pitchFamily="49" charset="0"/>
              </a:rPr>
              <a:t>sendKeys</a:t>
            </a:r>
            <a:r>
              <a:rPr lang="cs-CZ" sz="1800">
                <a:latin typeface="Consolas" panose="020B0609020204030204" pitchFamily="49" charset="0"/>
              </a:rPr>
              <a:t>(</a:t>
            </a:r>
            <a:r>
              <a:rPr lang="en-US" sz="1800">
                <a:solidFill>
                  <a:schemeClr val="accent5"/>
                </a:solidFill>
                <a:latin typeface="Consolas" panose="020B0609020204030204" pitchFamily="49" charset="0"/>
              </a:rPr>
              <a:t>"Text, který se vepíše do políčka"</a:t>
            </a:r>
            <a:r>
              <a:rPr lang="cs-CZ" sz="1800">
                <a:latin typeface="Consolas" panose="020B0609020204030204" pitchFamily="49" charset="0"/>
              </a:rPr>
              <a:t>)</a:t>
            </a:r>
            <a:r>
              <a:rPr lang="en-US" sz="1800">
                <a:latin typeface="Consolas" panose="020B0609020204030204" pitchFamily="49" charset="0"/>
              </a:rPr>
              <a:t>;</a:t>
            </a:r>
            <a:endParaRPr lang="cs-CZ" sz="1800">
              <a:latin typeface="Consolas" panose="020B0609020204030204" pitchFamily="49" charset="0"/>
            </a:endParaRPr>
          </a:p>
          <a:p>
            <a:pPr marL="95250" indent="0">
              <a:buNone/>
            </a:pPr>
            <a:r>
              <a:rPr lang="cs-CZ" sz="1800">
                <a:solidFill>
                  <a:schemeClr val="accent1"/>
                </a:solidFill>
                <a:latin typeface="Consolas" panose="020B0609020204030204" pitchFamily="49" charset="0"/>
              </a:rPr>
              <a:t>element</a:t>
            </a:r>
            <a:r>
              <a:rPr lang="cs-CZ" sz="1800">
                <a:latin typeface="Consolas" panose="020B0609020204030204" pitchFamily="49" charset="0"/>
              </a:rPr>
              <a:t>.</a:t>
            </a:r>
            <a:r>
              <a:rPr lang="cs-CZ" sz="1800">
                <a:solidFill>
                  <a:schemeClr val="tx2"/>
                </a:solidFill>
                <a:latin typeface="Consolas" panose="020B0609020204030204" pitchFamily="49" charset="0"/>
              </a:rPr>
              <a:t>clear</a:t>
            </a:r>
            <a:r>
              <a:rPr lang="cs-CZ" sz="1800">
                <a:latin typeface="Consolas" panose="020B0609020204030204" pitchFamily="49" charset="0"/>
              </a:rPr>
              <a:t>()</a:t>
            </a:r>
            <a:r>
              <a:rPr lang="en-US" sz="1800">
                <a:latin typeface="Consolas" panose="020B0609020204030204" pitchFamily="49" charset="0"/>
              </a:rPr>
              <a:t>;</a:t>
            </a:r>
            <a:endParaRPr lang="cs-CZ" sz="1800">
              <a:latin typeface="Consolas" panose="020B0609020204030204" pitchFamily="49" charset="0"/>
            </a:endParaRPr>
          </a:p>
          <a:p>
            <a:pPr marL="95250" indent="0">
              <a:buNone/>
            </a:pPr>
            <a:r>
              <a:rPr lang="cs-CZ" sz="1800">
                <a:solidFill>
                  <a:schemeClr val="accent1"/>
                </a:solidFill>
                <a:latin typeface="Consolas" panose="020B0609020204030204" pitchFamily="49" charset="0"/>
              </a:rPr>
              <a:t>element</a:t>
            </a:r>
            <a:r>
              <a:rPr lang="cs-CZ" sz="1800">
                <a:latin typeface="Consolas" panose="020B0609020204030204" pitchFamily="49" charset="0"/>
              </a:rPr>
              <a:t>.</a:t>
            </a:r>
            <a:r>
              <a:rPr lang="cs-CZ" sz="1800">
                <a:solidFill>
                  <a:schemeClr val="tx2"/>
                </a:solidFill>
                <a:latin typeface="Consolas" panose="020B0609020204030204" pitchFamily="49" charset="0"/>
              </a:rPr>
              <a:t>click</a:t>
            </a:r>
            <a:r>
              <a:rPr lang="cs-CZ" sz="1800">
                <a:latin typeface="Consolas" panose="020B0609020204030204" pitchFamily="49" charset="0"/>
              </a:rPr>
              <a:t>()</a:t>
            </a:r>
            <a:r>
              <a:rPr lang="en-US" sz="1800">
                <a:latin typeface="Consolas" panose="020B0609020204030204" pitchFamily="49" charset="0"/>
              </a:rPr>
              <a:t>;</a:t>
            </a:r>
            <a:endParaRPr lang="cs-CZ" sz="1800">
              <a:latin typeface="Consolas" panose="020B0609020204030204" pitchFamily="49" charset="0"/>
            </a:endParaRPr>
          </a:p>
          <a:p>
            <a:pPr marL="95250" indent="0">
              <a:buNone/>
            </a:pPr>
            <a:r>
              <a:rPr lang="cs-CZ" sz="1800">
                <a:solidFill>
                  <a:schemeClr val="accent1"/>
                </a:solidFill>
                <a:latin typeface="Consolas" panose="020B0609020204030204" pitchFamily="49" charset="0"/>
              </a:rPr>
              <a:t>hodnotaAtributu</a:t>
            </a:r>
            <a:r>
              <a:rPr lang="cs-CZ" sz="1800">
                <a:latin typeface="Consolas" panose="020B0609020204030204" pitchFamily="49" charset="0"/>
              </a:rPr>
              <a:t> = </a:t>
            </a:r>
            <a:r>
              <a:rPr lang="cs-CZ" sz="1800">
                <a:solidFill>
                  <a:schemeClr val="accent1"/>
                </a:solidFill>
                <a:latin typeface="Consolas" panose="020B0609020204030204" pitchFamily="49" charset="0"/>
              </a:rPr>
              <a:t>element</a:t>
            </a:r>
            <a:r>
              <a:rPr lang="cs-CZ" sz="1800">
                <a:latin typeface="Consolas" panose="020B0609020204030204" pitchFamily="49" charset="0"/>
              </a:rPr>
              <a:t>.</a:t>
            </a:r>
            <a:r>
              <a:rPr lang="cs-CZ" sz="1800">
                <a:solidFill>
                  <a:schemeClr val="tx2"/>
                </a:solidFill>
                <a:latin typeface="Consolas" panose="020B0609020204030204" pitchFamily="49" charset="0"/>
              </a:rPr>
              <a:t>getAttribute</a:t>
            </a:r>
            <a:r>
              <a:rPr lang="cs-CZ" sz="1800">
                <a:latin typeface="Consolas" panose="020B0609020204030204" pitchFamily="49" charset="0"/>
              </a:rPr>
              <a:t>(</a:t>
            </a:r>
            <a:r>
              <a:rPr lang="en-US" sz="1800">
                <a:solidFill>
                  <a:schemeClr val="accent1"/>
                </a:solidFill>
                <a:latin typeface="Consolas" panose="020B0609020204030204" pitchFamily="49" charset="0"/>
              </a:rPr>
              <a:t>nazev</a:t>
            </a:r>
            <a:r>
              <a:rPr lang="cs-CZ" sz="1800">
                <a:solidFill>
                  <a:schemeClr val="accent1"/>
                </a:solidFill>
                <a:latin typeface="Consolas" panose="020B0609020204030204" pitchFamily="49" charset="0"/>
              </a:rPr>
              <a:t>Atributu</a:t>
            </a:r>
            <a:r>
              <a:rPr lang="cs-CZ" sz="1800">
                <a:latin typeface="Consolas" panose="020B0609020204030204" pitchFamily="49" charset="0"/>
              </a:rPr>
              <a:t>)</a:t>
            </a:r>
            <a:r>
              <a:rPr lang="en-US" sz="1800">
                <a:latin typeface="Consolas" panose="020B0609020204030204" pitchFamily="49" charset="0"/>
              </a:rPr>
              <a:t>;</a:t>
            </a:r>
            <a:endParaRPr lang="cs-CZ" sz="1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103119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zechitas 2021">
      <a:dk1>
        <a:srgbClr val="000000"/>
      </a:dk1>
      <a:lt1>
        <a:srgbClr val="FFFFFF"/>
      </a:lt1>
      <a:dk2>
        <a:srgbClr val="FFF7FC"/>
      </a:dk2>
      <a:lt2>
        <a:srgbClr val="2B3990"/>
      </a:lt2>
      <a:accent1>
        <a:srgbClr val="EB008B"/>
      </a:accent1>
      <a:accent2>
        <a:srgbClr val="FFCB04"/>
      </a:accent2>
      <a:accent3>
        <a:srgbClr val="F36F21"/>
      </a:accent3>
      <a:accent4>
        <a:srgbClr val="8CC63E"/>
      </a:accent4>
      <a:accent5>
        <a:srgbClr val="15BAE6"/>
      </a:accent5>
      <a:accent6>
        <a:srgbClr val="91268F"/>
      </a:accent6>
      <a:hlink>
        <a:srgbClr val="EB008B"/>
      </a:hlink>
      <a:folHlink>
        <a:srgbClr val="EB00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5444</TotalTime>
  <Words>336</Words>
  <Application>Microsoft Office PowerPoint</Application>
  <PresentationFormat>On-screen Show (16:9)</PresentationFormat>
  <Paragraphs>65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Open Sans</vt:lpstr>
      <vt:lpstr>Open Sans Light</vt:lpstr>
      <vt:lpstr>Microsoft Sans Serif</vt:lpstr>
      <vt:lpstr>Consolas</vt:lpstr>
      <vt:lpstr>Arial</vt:lpstr>
      <vt:lpstr>Motiv Office</vt:lpstr>
      <vt:lpstr>Automatické testy Lekce 1</vt:lpstr>
      <vt:lpstr>Nástroje pro automatizaci testování</vt:lpstr>
      <vt:lpstr>Selenium</vt:lpstr>
      <vt:lpstr>Lokátory pro vyhledání HTML elementů</vt:lpstr>
      <vt:lpstr>Terminologie HTML</vt:lpstr>
      <vt:lpstr>Terminologie HTML</vt:lpstr>
      <vt:lpstr>Práce s HTML element pomocí Javy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Úvod do programování 1: Java</dc:title>
  <dc:creator>Student</dc:creator>
  <cp:lastModifiedBy>Student</cp:lastModifiedBy>
  <cp:revision>26</cp:revision>
  <dcterms:modified xsi:type="dcterms:W3CDTF">2021-05-04T09:53:24Z</dcterms:modified>
</cp:coreProperties>
</file>