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F1CB8-EB82-7944-9C3B-C30B0E4B2232}" v="2663" dt="2023-05-26T23:46:04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COMYN RODRIGUEZ" userId="S::javier.comyn@alumnos.upm.es::d4ef89d1-3f25-494f-9d7c-b099715a0d79" providerId="AD" clId="Web-{472A3DA4-8927-4F28-AE55-F0AC5E6DDD05}"/>
    <pc:docChg chg="addSld modSld">
      <pc:chgData name="JAVIER COMYN RODRIGUEZ" userId="S::javier.comyn@alumnos.upm.es::d4ef89d1-3f25-494f-9d7c-b099715a0d79" providerId="AD" clId="Web-{472A3DA4-8927-4F28-AE55-F0AC5E6DDD05}" dt="2023-05-18T21:55:50.065" v="1204"/>
      <pc:docMkLst>
        <pc:docMk/>
      </pc:docMkLst>
      <pc:sldChg chg="addSp delSp modSp mod setBg setClrOvrMap">
        <pc:chgData name="JAVIER COMYN RODRIGUEZ" userId="S::javier.comyn@alumnos.upm.es::d4ef89d1-3f25-494f-9d7c-b099715a0d79" providerId="AD" clId="Web-{472A3DA4-8927-4F28-AE55-F0AC5E6DDD05}" dt="2023-05-18T17:50:07.382" v="160" actId="20577"/>
        <pc:sldMkLst>
          <pc:docMk/>
          <pc:sldMk cId="2406273178" sldId="256"/>
        </pc:sldMkLst>
        <pc:spChg chg="mod">
          <ac:chgData name="JAVIER COMYN RODRIGUEZ" userId="S::javier.comyn@alumnos.upm.es::d4ef89d1-3f25-494f-9d7c-b099715a0d79" providerId="AD" clId="Web-{472A3DA4-8927-4F28-AE55-F0AC5E6DDD05}" dt="2023-05-18T17:50:07.382" v="160" actId="20577"/>
          <ac:spMkLst>
            <pc:docMk/>
            <pc:sldMk cId="2406273178" sldId="256"/>
            <ac:spMk id="2" creationId="{00000000-0000-0000-0000-000000000000}"/>
          </ac:spMkLst>
        </pc:spChg>
        <pc:spChg chg="add del mod">
          <ac:chgData name="JAVIER COMYN RODRIGUEZ" userId="S::javier.comyn@alumnos.upm.es::d4ef89d1-3f25-494f-9d7c-b099715a0d79" providerId="AD" clId="Web-{472A3DA4-8927-4F28-AE55-F0AC5E6DDD05}" dt="2023-05-18T17:48:21.457" v="133" actId="20577"/>
          <ac:spMkLst>
            <pc:docMk/>
            <pc:sldMk cId="2406273178" sldId="256"/>
            <ac:spMk id="3" creationId="{00000000-0000-0000-0000-000000000000}"/>
          </ac:spMkLst>
        </pc:spChg>
        <pc:spChg chg="add del mod">
          <ac:chgData name="JAVIER COMYN RODRIGUEZ" userId="S::javier.comyn@alumnos.upm.es::d4ef89d1-3f25-494f-9d7c-b099715a0d79" providerId="AD" clId="Web-{472A3DA4-8927-4F28-AE55-F0AC5E6DDD05}" dt="2023-05-18T17:40:27.695" v="26"/>
          <ac:spMkLst>
            <pc:docMk/>
            <pc:sldMk cId="2406273178" sldId="256"/>
            <ac:spMk id="4" creationId="{D80DB450-F502-45B8-BD5F-F2B621F6A5F8}"/>
          </ac:spMkLst>
        </pc:spChg>
        <pc:spChg chg="add del mod">
          <ac:chgData name="JAVIER COMYN RODRIGUEZ" userId="S::javier.comyn@alumnos.upm.es::d4ef89d1-3f25-494f-9d7c-b099715a0d79" providerId="AD" clId="Web-{472A3DA4-8927-4F28-AE55-F0AC5E6DDD05}" dt="2023-05-18T17:41:40.368" v="35"/>
          <ac:spMkLst>
            <pc:docMk/>
            <pc:sldMk cId="2406273178" sldId="256"/>
            <ac:spMk id="6" creationId="{BF9C168C-F796-38FD-1053-E2A3D20876F5}"/>
          </ac:spMkLst>
        </pc:spChg>
        <pc:spChg chg="add mod">
          <ac:chgData name="JAVIER COMYN RODRIGUEZ" userId="S::javier.comyn@alumnos.upm.es::d4ef89d1-3f25-494f-9d7c-b099715a0d79" providerId="AD" clId="Web-{472A3DA4-8927-4F28-AE55-F0AC5E6DDD05}" dt="2023-05-18T17:44:45.233" v="84" actId="14100"/>
          <ac:spMkLst>
            <pc:docMk/>
            <pc:sldMk cId="2406273178" sldId="256"/>
            <ac:spMk id="7" creationId="{6F056DBD-F23E-4AD8-5EBB-108BB237E40B}"/>
          </ac:spMkLst>
        </pc:spChg>
        <pc:spChg chg="add del">
          <ac:chgData name="JAVIER COMYN RODRIGUEZ" userId="S::javier.comyn@alumnos.upm.es::d4ef89d1-3f25-494f-9d7c-b099715a0d79" providerId="AD" clId="Web-{472A3DA4-8927-4F28-AE55-F0AC5E6DDD05}" dt="2023-05-18T17:44:53.280" v="85"/>
          <ac:spMkLst>
            <pc:docMk/>
            <pc:sldMk cId="2406273178" sldId="256"/>
            <ac:spMk id="9" creationId="{FFD48BC7-DC40-47DE-87EE-9F4B6ECB9ABB}"/>
          </ac:spMkLst>
        </pc:spChg>
        <pc:spChg chg="add del">
          <ac:chgData name="JAVIER COMYN RODRIGUEZ" userId="S::javier.comyn@alumnos.upm.es::d4ef89d1-3f25-494f-9d7c-b099715a0d79" providerId="AD" clId="Web-{472A3DA4-8927-4F28-AE55-F0AC5E6DDD05}" dt="2023-05-18T17:44:53.280" v="85"/>
          <ac:spMkLst>
            <pc:docMk/>
            <pc:sldMk cId="2406273178" sldId="256"/>
            <ac:spMk id="11" creationId="{E502BBC7-2C76-46F3-BC24-5985BC13DB88}"/>
          </ac:spMkLst>
        </pc:spChg>
        <pc:spChg chg="add del">
          <ac:chgData name="JAVIER COMYN RODRIGUEZ" userId="S::javier.comyn@alumnos.upm.es::d4ef89d1-3f25-494f-9d7c-b099715a0d79" providerId="AD" clId="Web-{472A3DA4-8927-4F28-AE55-F0AC5E6DDD05}" dt="2023-05-18T17:44:53.280" v="85"/>
          <ac:spMkLst>
            <pc:docMk/>
            <pc:sldMk cId="2406273178" sldId="256"/>
            <ac:spMk id="13" creationId="{C7F28D52-2A5F-4D23-81AE-7CB8B591C7AF}"/>
          </ac:spMkLst>
        </pc:spChg>
        <pc:spChg chg="add del">
          <ac:chgData name="JAVIER COMYN RODRIGUEZ" userId="S::javier.comyn@alumnos.upm.es::d4ef89d1-3f25-494f-9d7c-b099715a0d79" providerId="AD" clId="Web-{472A3DA4-8927-4F28-AE55-F0AC5E6DDD05}" dt="2023-05-18T17:44:53.280" v="85"/>
          <ac:spMkLst>
            <pc:docMk/>
            <pc:sldMk cId="2406273178" sldId="256"/>
            <ac:spMk id="15" creationId="{3629484E-3792-4B3D-89AD-7C8A1ED0E0D4}"/>
          </ac:spMkLst>
        </pc:spChg>
        <pc:spChg chg="add">
          <ac:chgData name="JAVIER COMYN RODRIGUEZ" userId="S::javier.comyn@alumnos.upm.es::d4ef89d1-3f25-494f-9d7c-b099715a0d79" providerId="AD" clId="Web-{472A3DA4-8927-4F28-AE55-F0AC5E6DDD05}" dt="2023-05-18T17:44:53.280" v="85"/>
          <ac:spMkLst>
            <pc:docMk/>
            <pc:sldMk cId="2406273178" sldId="256"/>
            <ac:spMk id="21" creationId="{0671A8AE-40A1-4631-A6B8-581AFF065482}"/>
          </ac:spMkLst>
        </pc:spChg>
        <pc:spChg chg="add">
          <ac:chgData name="JAVIER COMYN RODRIGUEZ" userId="S::javier.comyn@alumnos.upm.es::d4ef89d1-3f25-494f-9d7c-b099715a0d79" providerId="AD" clId="Web-{472A3DA4-8927-4F28-AE55-F0AC5E6DDD05}" dt="2023-05-18T17:44:53.280" v="85"/>
          <ac:spMkLst>
            <pc:docMk/>
            <pc:sldMk cId="2406273178" sldId="256"/>
            <ac:spMk id="23" creationId="{AB58EF07-17C2-48CF-ABB0-EEF1F17CB8F0}"/>
          </ac:spMkLst>
        </pc:spChg>
        <pc:spChg chg="add">
          <ac:chgData name="JAVIER COMYN RODRIGUEZ" userId="S::javier.comyn@alumnos.upm.es::d4ef89d1-3f25-494f-9d7c-b099715a0d79" providerId="AD" clId="Web-{472A3DA4-8927-4F28-AE55-F0AC5E6DDD05}" dt="2023-05-18T17:44:53.280" v="85"/>
          <ac:spMkLst>
            <pc:docMk/>
            <pc:sldMk cId="2406273178" sldId="256"/>
            <ac:spMk id="25" creationId="{AF2F604E-43BE-4DC3-B983-E071523364F8}"/>
          </ac:spMkLst>
        </pc:spChg>
        <pc:spChg chg="add">
          <ac:chgData name="JAVIER COMYN RODRIGUEZ" userId="S::javier.comyn@alumnos.upm.es::d4ef89d1-3f25-494f-9d7c-b099715a0d79" providerId="AD" clId="Web-{472A3DA4-8927-4F28-AE55-F0AC5E6DDD05}" dt="2023-05-18T17:44:53.280" v="85"/>
          <ac:spMkLst>
            <pc:docMk/>
            <pc:sldMk cId="2406273178" sldId="256"/>
            <ac:spMk id="27" creationId="{08C9B587-E65E-4B52-B37C-ABEBB6E87928}"/>
          </ac:spMkLst>
        </pc:spChg>
        <pc:picChg chg="add">
          <ac:chgData name="JAVIER COMYN RODRIGUEZ" userId="S::javier.comyn@alumnos.upm.es::d4ef89d1-3f25-494f-9d7c-b099715a0d79" providerId="AD" clId="Web-{472A3DA4-8927-4F28-AE55-F0AC5E6DDD05}" dt="2023-05-18T17:44:53.280" v="85"/>
          <ac:picMkLst>
            <pc:docMk/>
            <pc:sldMk cId="2406273178" sldId="256"/>
            <ac:picMk id="17" creationId="{9019958D-F713-94CB-46BD-3F29A5F7EB8D}"/>
          </ac:picMkLst>
        </pc:picChg>
      </pc:sldChg>
      <pc:sldChg chg="addSp delSp modSp new">
        <pc:chgData name="JAVIER COMYN RODRIGUEZ" userId="S::javier.comyn@alumnos.upm.es::d4ef89d1-3f25-494f-9d7c-b099715a0d79" providerId="AD" clId="Web-{472A3DA4-8927-4F28-AE55-F0AC5E6DDD05}" dt="2023-05-18T19:38:47.809" v="1162" actId="20577"/>
        <pc:sldMkLst>
          <pc:docMk/>
          <pc:sldMk cId="2585509699" sldId="257"/>
        </pc:sldMkLst>
        <pc:spChg chg="mod">
          <ac:chgData name="JAVIER COMYN RODRIGUEZ" userId="S::javier.comyn@alumnos.upm.es::d4ef89d1-3f25-494f-9d7c-b099715a0d79" providerId="AD" clId="Web-{472A3DA4-8927-4F28-AE55-F0AC5E6DDD05}" dt="2023-05-18T19:38:47.809" v="1162" actId="20577"/>
          <ac:spMkLst>
            <pc:docMk/>
            <pc:sldMk cId="2585509699" sldId="257"/>
            <ac:spMk id="2" creationId="{E4915B65-A8F7-02CA-50DE-D4C63672BA51}"/>
          </ac:spMkLst>
        </pc:spChg>
        <pc:spChg chg="mod">
          <ac:chgData name="JAVIER COMYN RODRIGUEZ" userId="S::javier.comyn@alumnos.upm.es::d4ef89d1-3f25-494f-9d7c-b099715a0d79" providerId="AD" clId="Web-{472A3DA4-8927-4F28-AE55-F0AC5E6DDD05}" dt="2023-05-18T19:37:22.429" v="1151" actId="20577"/>
          <ac:spMkLst>
            <pc:docMk/>
            <pc:sldMk cId="2585509699" sldId="257"/>
            <ac:spMk id="3" creationId="{42EEA51C-B523-CA5C-59F9-42FEBEA6254B}"/>
          </ac:spMkLst>
        </pc:spChg>
        <pc:spChg chg="add del mod">
          <ac:chgData name="JAVIER COMYN RODRIGUEZ" userId="S::javier.comyn@alumnos.upm.es::d4ef89d1-3f25-494f-9d7c-b099715a0d79" providerId="AD" clId="Web-{472A3DA4-8927-4F28-AE55-F0AC5E6DDD05}" dt="2023-05-18T17:54:24.451" v="257"/>
          <ac:spMkLst>
            <pc:docMk/>
            <pc:sldMk cId="2585509699" sldId="257"/>
            <ac:spMk id="4" creationId="{840AE713-024D-3A8E-F2CC-9BD9F7465BE6}"/>
          </ac:spMkLst>
        </pc:spChg>
        <pc:spChg chg="add mod">
          <ac:chgData name="JAVIER COMYN RODRIGUEZ" userId="S::javier.comyn@alumnos.upm.es::d4ef89d1-3f25-494f-9d7c-b099715a0d79" providerId="AD" clId="Web-{472A3DA4-8927-4F28-AE55-F0AC5E6DDD05}" dt="2023-05-18T19:36:07.190" v="1139" actId="14100"/>
          <ac:spMkLst>
            <pc:docMk/>
            <pc:sldMk cId="2585509699" sldId="257"/>
            <ac:spMk id="19" creationId="{BDF5E92B-175E-7B41-EC78-DF860189659D}"/>
          </ac:spMkLst>
        </pc:spChg>
        <pc:graphicFrameChg chg="add del mod modGraphic">
          <ac:chgData name="JAVIER COMYN RODRIGUEZ" userId="S::javier.comyn@alumnos.upm.es::d4ef89d1-3f25-494f-9d7c-b099715a0d79" providerId="AD" clId="Web-{472A3DA4-8927-4F28-AE55-F0AC5E6DDD05}" dt="2023-05-18T19:32:56.647" v="1068"/>
          <ac:graphicFrameMkLst>
            <pc:docMk/>
            <pc:sldMk cId="2585509699" sldId="257"/>
            <ac:graphicFrameMk id="4" creationId="{02344C18-4699-8B64-D3E0-6599D5A3C9BB}"/>
          </ac:graphicFrameMkLst>
        </pc:graphicFrameChg>
        <pc:graphicFrameChg chg="add del mod">
          <ac:chgData name="JAVIER COMYN RODRIGUEZ" userId="S::javier.comyn@alumnos.upm.es::d4ef89d1-3f25-494f-9d7c-b099715a0d79" providerId="AD" clId="Web-{472A3DA4-8927-4F28-AE55-F0AC5E6DDD05}" dt="2023-05-18T19:11:23.909" v="500"/>
          <ac:graphicFrameMkLst>
            <pc:docMk/>
            <pc:sldMk cId="2585509699" sldId="257"/>
            <ac:graphicFrameMk id="6" creationId="{323BCE3B-4EBD-EF52-5D63-242A7DC91932}"/>
          </ac:graphicFrameMkLst>
        </pc:graphicFrameChg>
        <pc:graphicFrameChg chg="add del mod">
          <ac:chgData name="JAVIER COMYN RODRIGUEZ" userId="S::javier.comyn@alumnos.upm.es::d4ef89d1-3f25-494f-9d7c-b099715a0d79" providerId="AD" clId="Web-{472A3DA4-8927-4F28-AE55-F0AC5E6DDD05}" dt="2023-05-18T19:11:29.035" v="502"/>
          <ac:graphicFrameMkLst>
            <pc:docMk/>
            <pc:sldMk cId="2585509699" sldId="257"/>
            <ac:graphicFrameMk id="8" creationId="{3FCD8F4A-A8FC-4A43-5F64-5C881E1E7A83}"/>
          </ac:graphicFrameMkLst>
        </pc:graphicFrameChg>
        <pc:graphicFrameChg chg="add del mod">
          <ac:chgData name="JAVIER COMYN RODRIGUEZ" userId="S::javier.comyn@alumnos.upm.es::d4ef89d1-3f25-494f-9d7c-b099715a0d79" providerId="AD" clId="Web-{472A3DA4-8927-4F28-AE55-F0AC5E6DDD05}" dt="2023-05-18T19:11:41.739" v="504"/>
          <ac:graphicFrameMkLst>
            <pc:docMk/>
            <pc:sldMk cId="2585509699" sldId="257"/>
            <ac:graphicFrameMk id="10" creationId="{3FA80B9E-8E49-D09A-532D-9E8559CCC688}"/>
          </ac:graphicFrameMkLst>
        </pc:graphicFrameChg>
        <pc:graphicFrameChg chg="add del mod">
          <ac:chgData name="JAVIER COMYN RODRIGUEZ" userId="S::javier.comyn@alumnos.upm.es::d4ef89d1-3f25-494f-9d7c-b099715a0d79" providerId="AD" clId="Web-{472A3DA4-8927-4F28-AE55-F0AC5E6DDD05}" dt="2023-05-18T19:11:57.724" v="526"/>
          <ac:graphicFrameMkLst>
            <pc:docMk/>
            <pc:sldMk cId="2585509699" sldId="257"/>
            <ac:graphicFrameMk id="12" creationId="{C97A49D2-D7D5-B093-4FA8-B030F34EA9CF}"/>
          </ac:graphicFrameMkLst>
        </pc:graphicFrameChg>
        <pc:graphicFrameChg chg="add del mod">
          <ac:chgData name="JAVIER COMYN RODRIGUEZ" userId="S::javier.comyn@alumnos.upm.es::d4ef89d1-3f25-494f-9d7c-b099715a0d79" providerId="AD" clId="Web-{472A3DA4-8927-4F28-AE55-F0AC5E6DDD05}" dt="2023-05-18T19:15:51.879" v="586"/>
          <ac:graphicFrameMkLst>
            <pc:docMk/>
            <pc:sldMk cId="2585509699" sldId="257"/>
            <ac:graphicFrameMk id="14" creationId="{D6F8D044-BAD1-0AF5-9038-76D86A70796B}"/>
          </ac:graphicFrameMkLst>
        </pc:graphicFrameChg>
        <pc:graphicFrameChg chg="add del mod">
          <ac:chgData name="JAVIER COMYN RODRIGUEZ" userId="S::javier.comyn@alumnos.upm.es::d4ef89d1-3f25-494f-9d7c-b099715a0d79" providerId="AD" clId="Web-{472A3DA4-8927-4F28-AE55-F0AC5E6DDD05}" dt="2023-05-18T19:15:56.520" v="588"/>
          <ac:graphicFrameMkLst>
            <pc:docMk/>
            <pc:sldMk cId="2585509699" sldId="257"/>
            <ac:graphicFrameMk id="16" creationId="{67C7D324-B3ED-7C9F-3356-7D85FF4C2EC4}"/>
          </ac:graphicFrameMkLst>
        </pc:graphicFrameChg>
        <pc:graphicFrameChg chg="add del mod">
          <ac:chgData name="JAVIER COMYN RODRIGUEZ" userId="S::javier.comyn@alumnos.upm.es::d4ef89d1-3f25-494f-9d7c-b099715a0d79" providerId="AD" clId="Web-{472A3DA4-8927-4F28-AE55-F0AC5E6DDD05}" dt="2023-05-18T19:17:08.337" v="626"/>
          <ac:graphicFrameMkLst>
            <pc:docMk/>
            <pc:sldMk cId="2585509699" sldId="257"/>
            <ac:graphicFrameMk id="18" creationId="{622BC081-8B52-BF96-ED25-C4371A8AC9D0}"/>
          </ac:graphicFrameMkLst>
        </pc:graphicFrameChg>
        <pc:graphicFrameChg chg="add mod modGraphic">
          <ac:chgData name="JAVIER COMYN RODRIGUEZ" userId="S::javier.comyn@alumnos.upm.es::d4ef89d1-3f25-494f-9d7c-b099715a0d79" providerId="AD" clId="Web-{472A3DA4-8927-4F28-AE55-F0AC5E6DDD05}" dt="2023-05-18T19:37:41.883" v="1157"/>
          <ac:graphicFrameMkLst>
            <pc:docMk/>
            <pc:sldMk cId="2585509699" sldId="257"/>
            <ac:graphicFrameMk id="22" creationId="{CDF7D58C-0930-3B1C-FB4B-E034A30FB227}"/>
          </ac:graphicFrameMkLst>
        </pc:graphicFrameChg>
        <pc:picChg chg="add del mod">
          <ac:chgData name="JAVIER COMYN RODRIGUEZ" userId="S::javier.comyn@alumnos.upm.es::d4ef89d1-3f25-494f-9d7c-b099715a0d79" providerId="AD" clId="Web-{472A3DA4-8927-4F28-AE55-F0AC5E6DDD05}" dt="2023-05-18T19:33:52.869" v="1074"/>
          <ac:picMkLst>
            <pc:docMk/>
            <pc:sldMk cId="2585509699" sldId="257"/>
            <ac:picMk id="20" creationId="{34969FD5-214C-EF1C-F31D-E9626A7BC0A4}"/>
          </ac:picMkLst>
        </pc:picChg>
      </pc:sldChg>
      <pc:sldChg chg="addSp delSp modSp new">
        <pc:chgData name="JAVIER COMYN RODRIGUEZ" userId="S::javier.comyn@alumnos.upm.es::d4ef89d1-3f25-494f-9d7c-b099715a0d79" providerId="AD" clId="Web-{472A3DA4-8927-4F28-AE55-F0AC5E6DDD05}" dt="2023-05-18T21:55:50.065" v="1204"/>
        <pc:sldMkLst>
          <pc:docMk/>
          <pc:sldMk cId="2528565676" sldId="258"/>
        </pc:sldMkLst>
        <pc:spChg chg="mod">
          <ac:chgData name="JAVIER COMYN RODRIGUEZ" userId="S::javier.comyn@alumnos.upm.es::d4ef89d1-3f25-494f-9d7c-b099715a0d79" providerId="AD" clId="Web-{472A3DA4-8927-4F28-AE55-F0AC5E6DDD05}" dt="2023-05-18T19:38:58.372" v="1165" actId="20577"/>
          <ac:spMkLst>
            <pc:docMk/>
            <pc:sldMk cId="2528565676" sldId="258"/>
            <ac:spMk id="2" creationId="{A1088A5E-FBA1-60C6-FFF3-974B1B527013}"/>
          </ac:spMkLst>
        </pc:spChg>
        <pc:spChg chg="del">
          <ac:chgData name="JAVIER COMYN RODRIGUEZ" userId="S::javier.comyn@alumnos.upm.es::d4ef89d1-3f25-494f-9d7c-b099715a0d79" providerId="AD" clId="Web-{472A3DA4-8927-4F28-AE55-F0AC5E6DDD05}" dt="2023-05-18T19:33:15.773" v="1069"/>
          <ac:spMkLst>
            <pc:docMk/>
            <pc:sldMk cId="2528565676" sldId="258"/>
            <ac:spMk id="3" creationId="{7CA4A24E-8568-96A9-4B40-75A51F93117C}"/>
          </ac:spMkLst>
        </pc:spChg>
        <pc:spChg chg="add mod">
          <ac:chgData name="JAVIER COMYN RODRIGUEZ" userId="S::javier.comyn@alumnos.upm.es::d4ef89d1-3f25-494f-9d7c-b099715a0d79" providerId="AD" clId="Web-{472A3DA4-8927-4F28-AE55-F0AC5E6DDD05}" dt="2023-05-18T19:42:40.027" v="1180" actId="20577"/>
          <ac:spMkLst>
            <pc:docMk/>
            <pc:sldMk cId="2528565676" sldId="258"/>
            <ac:spMk id="7" creationId="{859E77BA-02A5-FE6D-6D44-8A5A07435DD8}"/>
          </ac:spMkLst>
        </pc:spChg>
        <pc:graphicFrameChg chg="add del mod ord modGraphic">
          <ac:chgData name="JAVIER COMYN RODRIGUEZ" userId="S::javier.comyn@alumnos.upm.es::d4ef89d1-3f25-494f-9d7c-b099715a0d79" providerId="AD" clId="Web-{472A3DA4-8927-4F28-AE55-F0AC5E6DDD05}" dt="2023-05-18T19:33:58.791" v="1077"/>
          <ac:graphicFrameMkLst>
            <pc:docMk/>
            <pc:sldMk cId="2528565676" sldId="258"/>
            <ac:graphicFrameMk id="5" creationId="{D431889C-7C99-785C-1DD9-49BA38288D81}"/>
          </ac:graphicFrameMkLst>
        </pc:graphicFrameChg>
        <pc:picChg chg="add del mod">
          <ac:chgData name="JAVIER COMYN RODRIGUEZ" userId="S::javier.comyn@alumnos.upm.es::d4ef89d1-3f25-494f-9d7c-b099715a0d79" providerId="AD" clId="Web-{472A3DA4-8927-4F28-AE55-F0AC5E6DDD05}" dt="2023-05-18T21:40:45.123" v="1185"/>
          <ac:picMkLst>
            <pc:docMk/>
            <pc:sldMk cId="2528565676" sldId="258"/>
            <ac:picMk id="3" creationId="{D7678C93-6C48-AAD9-D089-CAC65C64FF8E}"/>
          </ac:picMkLst>
        </pc:picChg>
        <pc:picChg chg="add del mod">
          <ac:chgData name="JAVIER COMYN RODRIGUEZ" userId="S::javier.comyn@alumnos.upm.es::d4ef89d1-3f25-494f-9d7c-b099715a0d79" providerId="AD" clId="Web-{472A3DA4-8927-4F28-AE55-F0AC5E6DDD05}" dt="2023-05-18T21:52:21.257" v="1196"/>
          <ac:picMkLst>
            <pc:docMk/>
            <pc:sldMk cId="2528565676" sldId="258"/>
            <ac:picMk id="4" creationId="{F06EB89B-081D-65F7-A3B1-3C6094C8A2A5}"/>
          </ac:picMkLst>
        </pc:picChg>
        <pc:picChg chg="add del mod">
          <ac:chgData name="JAVIER COMYN RODRIGUEZ" userId="S::javier.comyn@alumnos.upm.es::d4ef89d1-3f25-494f-9d7c-b099715a0d79" providerId="AD" clId="Web-{472A3DA4-8927-4F28-AE55-F0AC5E6DDD05}" dt="2023-05-18T21:55:50.065" v="1204"/>
          <ac:picMkLst>
            <pc:docMk/>
            <pc:sldMk cId="2528565676" sldId="258"/>
            <ac:picMk id="5" creationId="{A5151E2E-49F2-000F-41A0-7C2778FE8A24}"/>
          </ac:picMkLst>
        </pc:picChg>
      </pc:sldChg>
      <pc:sldChg chg="modSp new">
        <pc:chgData name="JAVIER COMYN RODRIGUEZ" userId="S::javier.comyn@alumnos.upm.es::d4ef89d1-3f25-494f-9d7c-b099715a0d79" providerId="AD" clId="Web-{472A3DA4-8927-4F28-AE55-F0AC5E6DDD05}" dt="2023-05-18T17:51:27.868" v="191" actId="20577"/>
        <pc:sldMkLst>
          <pc:docMk/>
          <pc:sldMk cId="122553122" sldId="259"/>
        </pc:sldMkLst>
        <pc:spChg chg="mod">
          <ac:chgData name="JAVIER COMYN RODRIGUEZ" userId="S::javier.comyn@alumnos.upm.es::d4ef89d1-3f25-494f-9d7c-b099715a0d79" providerId="AD" clId="Web-{472A3DA4-8927-4F28-AE55-F0AC5E6DDD05}" dt="2023-05-18T17:51:10.837" v="173" actId="20577"/>
          <ac:spMkLst>
            <pc:docMk/>
            <pc:sldMk cId="122553122" sldId="259"/>
            <ac:spMk id="2" creationId="{BD9696D7-63CB-7CC5-E3E1-9994DD4DC827}"/>
          </ac:spMkLst>
        </pc:spChg>
        <pc:spChg chg="mod">
          <ac:chgData name="JAVIER COMYN RODRIGUEZ" userId="S::javier.comyn@alumnos.upm.es::d4ef89d1-3f25-494f-9d7c-b099715a0d79" providerId="AD" clId="Web-{472A3DA4-8927-4F28-AE55-F0AC5E6DDD05}" dt="2023-05-18T17:51:27.868" v="191" actId="20577"/>
          <ac:spMkLst>
            <pc:docMk/>
            <pc:sldMk cId="122553122" sldId="259"/>
            <ac:spMk id="3" creationId="{18947BE2-48CF-9CE7-9F21-6A0C330F10D3}"/>
          </ac:spMkLst>
        </pc:spChg>
      </pc:sldChg>
      <pc:sldChg chg="modSp new">
        <pc:chgData name="JAVIER COMYN RODRIGUEZ" userId="S::javier.comyn@alumnos.upm.es::d4ef89d1-3f25-494f-9d7c-b099715a0d79" providerId="AD" clId="Web-{472A3DA4-8927-4F28-AE55-F0AC5E6DDD05}" dt="2023-05-18T17:52:51.542" v="219" actId="20577"/>
        <pc:sldMkLst>
          <pc:docMk/>
          <pc:sldMk cId="1781545589" sldId="260"/>
        </pc:sldMkLst>
        <pc:spChg chg="mod">
          <ac:chgData name="JAVIER COMYN RODRIGUEZ" userId="S::javier.comyn@alumnos.upm.es::d4ef89d1-3f25-494f-9d7c-b099715a0d79" providerId="AD" clId="Web-{472A3DA4-8927-4F28-AE55-F0AC5E6DDD05}" dt="2023-05-18T17:52:35.573" v="207" actId="20577"/>
          <ac:spMkLst>
            <pc:docMk/>
            <pc:sldMk cId="1781545589" sldId="260"/>
            <ac:spMk id="2" creationId="{54A74FA4-9433-DC6C-37AB-2E776D60490E}"/>
          </ac:spMkLst>
        </pc:spChg>
        <pc:spChg chg="mod">
          <ac:chgData name="JAVIER COMYN RODRIGUEZ" userId="S::javier.comyn@alumnos.upm.es::d4ef89d1-3f25-494f-9d7c-b099715a0d79" providerId="AD" clId="Web-{472A3DA4-8927-4F28-AE55-F0AC5E6DDD05}" dt="2023-05-18T17:52:51.542" v="219" actId="20577"/>
          <ac:spMkLst>
            <pc:docMk/>
            <pc:sldMk cId="1781545589" sldId="260"/>
            <ac:spMk id="3" creationId="{EFBB8AD2-14B7-639E-8396-D65C684A417F}"/>
          </ac:spMkLst>
        </pc:spChg>
      </pc:sldChg>
      <pc:sldChg chg="modSp new">
        <pc:chgData name="JAVIER COMYN RODRIGUEZ" userId="S::javier.comyn@alumnos.upm.es::d4ef89d1-3f25-494f-9d7c-b099715a0d79" providerId="AD" clId="Web-{472A3DA4-8927-4F28-AE55-F0AC5E6DDD05}" dt="2023-05-18T17:53:27.731" v="244" actId="20577"/>
        <pc:sldMkLst>
          <pc:docMk/>
          <pc:sldMk cId="2899448196" sldId="261"/>
        </pc:sldMkLst>
        <pc:spChg chg="mod">
          <ac:chgData name="JAVIER COMYN RODRIGUEZ" userId="S::javier.comyn@alumnos.upm.es::d4ef89d1-3f25-494f-9d7c-b099715a0d79" providerId="AD" clId="Web-{472A3DA4-8927-4F28-AE55-F0AC5E6DDD05}" dt="2023-05-18T17:53:09.309" v="231" actId="20577"/>
          <ac:spMkLst>
            <pc:docMk/>
            <pc:sldMk cId="2899448196" sldId="261"/>
            <ac:spMk id="2" creationId="{542E5E0C-7F96-79D3-F5A8-93D58FA96736}"/>
          </ac:spMkLst>
        </pc:spChg>
        <pc:spChg chg="mod">
          <ac:chgData name="JAVIER COMYN RODRIGUEZ" userId="S::javier.comyn@alumnos.upm.es::d4ef89d1-3f25-494f-9d7c-b099715a0d79" providerId="AD" clId="Web-{472A3DA4-8927-4F28-AE55-F0AC5E6DDD05}" dt="2023-05-18T17:53:27.731" v="244" actId="20577"/>
          <ac:spMkLst>
            <pc:docMk/>
            <pc:sldMk cId="2899448196" sldId="261"/>
            <ac:spMk id="3" creationId="{35194E16-866A-41B9-1921-B621B271CA01}"/>
          </ac:spMkLst>
        </pc:spChg>
      </pc:sldChg>
      <pc:sldChg chg="modSp new">
        <pc:chgData name="JAVIER COMYN RODRIGUEZ" userId="S::javier.comyn@alumnos.upm.es::d4ef89d1-3f25-494f-9d7c-b099715a0d79" providerId="AD" clId="Web-{472A3DA4-8927-4F28-AE55-F0AC5E6DDD05}" dt="2023-05-18T17:54:11.654" v="252" actId="20577"/>
        <pc:sldMkLst>
          <pc:docMk/>
          <pc:sldMk cId="1869365291" sldId="262"/>
        </pc:sldMkLst>
        <pc:spChg chg="mod">
          <ac:chgData name="JAVIER COMYN RODRIGUEZ" userId="S::javier.comyn@alumnos.upm.es::d4ef89d1-3f25-494f-9d7c-b099715a0d79" providerId="AD" clId="Web-{472A3DA4-8927-4F28-AE55-F0AC5E6DDD05}" dt="2023-05-18T17:54:11.654" v="252" actId="20577"/>
          <ac:spMkLst>
            <pc:docMk/>
            <pc:sldMk cId="1869365291" sldId="262"/>
            <ac:spMk id="2" creationId="{7A396A48-995C-07BB-5D0A-DDBEF5FCD659}"/>
          </ac:spMkLst>
        </pc:spChg>
      </pc:sldChg>
      <pc:sldChg chg="modSp new">
        <pc:chgData name="JAVIER COMYN RODRIGUEZ" userId="S::javier.comyn@alumnos.upm.es::d4ef89d1-3f25-494f-9d7c-b099715a0d79" providerId="AD" clId="Web-{472A3DA4-8927-4F28-AE55-F0AC5E6DDD05}" dt="2023-05-18T17:54:18.967" v="254" actId="20577"/>
        <pc:sldMkLst>
          <pc:docMk/>
          <pc:sldMk cId="3963797980" sldId="263"/>
        </pc:sldMkLst>
        <pc:spChg chg="mod">
          <ac:chgData name="JAVIER COMYN RODRIGUEZ" userId="S::javier.comyn@alumnos.upm.es::d4ef89d1-3f25-494f-9d7c-b099715a0d79" providerId="AD" clId="Web-{472A3DA4-8927-4F28-AE55-F0AC5E6DDD05}" dt="2023-05-18T17:54:18.967" v="254" actId="20577"/>
          <ac:spMkLst>
            <pc:docMk/>
            <pc:sldMk cId="3963797980" sldId="263"/>
            <ac:spMk id="3" creationId="{FA6D3BB0-5116-6D01-4DA2-064ACA2512ED}"/>
          </ac:spMkLst>
        </pc:spChg>
      </pc:sldChg>
      <pc:sldChg chg="new">
        <pc:chgData name="JAVIER COMYN RODRIGUEZ" userId="S::javier.comyn@alumnos.upm.es::d4ef89d1-3f25-494f-9d7c-b099715a0d79" providerId="AD" clId="Web-{472A3DA4-8927-4F28-AE55-F0AC5E6DDD05}" dt="2023-05-18T17:36:39.751" v="7"/>
        <pc:sldMkLst>
          <pc:docMk/>
          <pc:sldMk cId="3234114221" sldId="264"/>
        </pc:sldMkLst>
      </pc:sldChg>
    </pc:docChg>
  </pc:docChgLst>
  <pc:docChgLst>
    <pc:chgData name="JAVIER COMYN RODRIGUEZ" userId="S::javier.comyn@alumnos.upm.es::d4ef89d1-3f25-494f-9d7c-b099715a0d79" providerId="AD" clId="Web-{0F4F1CB8-EB82-7944-9C3B-C30B0E4B2232}"/>
    <pc:docChg chg="addSld delSld modSld">
      <pc:chgData name="JAVIER COMYN RODRIGUEZ" userId="S::javier.comyn@alumnos.upm.es::d4ef89d1-3f25-494f-9d7c-b099715a0d79" providerId="AD" clId="Web-{0F4F1CB8-EB82-7944-9C3B-C30B0E4B2232}" dt="2023-05-26T23:46:04.774" v="2156"/>
      <pc:docMkLst>
        <pc:docMk/>
      </pc:docMkLst>
      <pc:sldChg chg="modSp">
        <pc:chgData name="JAVIER COMYN RODRIGUEZ" userId="S::javier.comyn@alumnos.upm.es::d4ef89d1-3f25-494f-9d7c-b099715a0d79" providerId="AD" clId="Web-{0F4F1CB8-EB82-7944-9C3B-C30B0E4B2232}" dt="2023-05-18T22:26:25.262" v="37" actId="20577"/>
        <pc:sldMkLst>
          <pc:docMk/>
          <pc:sldMk cId="2585509699" sldId="257"/>
        </pc:sldMkLst>
        <pc:spChg chg="mod">
          <ac:chgData name="JAVIER COMYN RODRIGUEZ" userId="S::javier.comyn@alumnos.upm.es::d4ef89d1-3f25-494f-9d7c-b099715a0d79" providerId="AD" clId="Web-{0F4F1CB8-EB82-7944-9C3B-C30B0E4B2232}" dt="2023-05-18T22:26:25.262" v="37" actId="20577"/>
          <ac:spMkLst>
            <pc:docMk/>
            <pc:sldMk cId="2585509699" sldId="257"/>
            <ac:spMk id="2" creationId="{E4915B65-A8F7-02CA-50DE-D4C63672BA51}"/>
          </ac:spMkLst>
        </pc:spChg>
      </pc:sldChg>
      <pc:sldChg chg="addSp delSp modSp mod setBg">
        <pc:chgData name="JAVIER COMYN RODRIGUEZ" userId="S::javier.comyn@alumnos.upm.es::d4ef89d1-3f25-494f-9d7c-b099715a0d79" providerId="AD" clId="Web-{0F4F1CB8-EB82-7944-9C3B-C30B0E4B2232}" dt="2023-05-26T11:38:11.867" v="462" actId="20577"/>
        <pc:sldMkLst>
          <pc:docMk/>
          <pc:sldMk cId="2528565676" sldId="258"/>
        </pc:sldMkLst>
        <pc:spChg chg="del">
          <ac:chgData name="JAVIER COMYN RODRIGUEZ" userId="S::javier.comyn@alumnos.upm.es::d4ef89d1-3f25-494f-9d7c-b099715a0d79" providerId="AD" clId="Web-{0F4F1CB8-EB82-7944-9C3B-C30B0E4B2232}" dt="2023-05-18T22:09:21.747" v="7"/>
          <ac:spMkLst>
            <pc:docMk/>
            <pc:sldMk cId="2528565676" sldId="258"/>
            <ac:spMk id="2" creationId="{A1088A5E-FBA1-60C6-FFF3-974B1B527013}"/>
          </ac:spMkLst>
        </pc:spChg>
        <pc:spChg chg="add del mod">
          <ac:chgData name="JAVIER COMYN RODRIGUEZ" userId="S::javier.comyn@alumnos.upm.es::d4ef89d1-3f25-494f-9d7c-b099715a0d79" providerId="AD" clId="Web-{0F4F1CB8-EB82-7944-9C3B-C30B0E4B2232}" dt="2023-05-18T22:09:34.794" v="10"/>
          <ac:spMkLst>
            <pc:docMk/>
            <pc:sldMk cId="2528565676" sldId="258"/>
            <ac:spMk id="5" creationId="{B61E62DA-E62B-3232-F132-40CCB4C3D6C7}"/>
          </ac:spMkLst>
        </pc:spChg>
        <pc:spChg chg="add del mod">
          <ac:chgData name="JAVIER COMYN RODRIGUEZ" userId="S::javier.comyn@alumnos.upm.es::d4ef89d1-3f25-494f-9d7c-b099715a0d79" providerId="AD" clId="Web-{0F4F1CB8-EB82-7944-9C3B-C30B0E4B2232}" dt="2023-05-26T11:32:00.856" v="54"/>
          <ac:spMkLst>
            <pc:docMk/>
            <pc:sldMk cId="2528565676" sldId="258"/>
            <ac:spMk id="6" creationId="{7CF87FAB-5BE1-0E6A-FE6E-2296BE419996}"/>
          </ac:spMkLst>
        </pc:spChg>
        <pc:spChg chg="del mod">
          <ac:chgData name="JAVIER COMYN RODRIGUEZ" userId="S::javier.comyn@alumnos.upm.es::d4ef89d1-3f25-494f-9d7c-b099715a0d79" providerId="AD" clId="Web-{0F4F1CB8-EB82-7944-9C3B-C30B0E4B2232}" dt="2023-05-18T22:23:09.210" v="16"/>
          <ac:spMkLst>
            <pc:docMk/>
            <pc:sldMk cId="2528565676" sldId="258"/>
            <ac:spMk id="7" creationId="{859E77BA-02A5-FE6D-6D44-8A5A07435DD8}"/>
          </ac:spMkLst>
        </pc:spChg>
        <pc:spChg chg="add mod">
          <ac:chgData name="JAVIER COMYN RODRIGUEZ" userId="S::javier.comyn@alumnos.upm.es::d4ef89d1-3f25-494f-9d7c-b099715a0d79" providerId="AD" clId="Web-{0F4F1CB8-EB82-7944-9C3B-C30B0E4B2232}" dt="2023-05-26T11:35:50.638" v="416" actId="20577"/>
          <ac:spMkLst>
            <pc:docMk/>
            <pc:sldMk cId="2528565676" sldId="258"/>
            <ac:spMk id="8" creationId="{36C21BD5-5245-9AE3-14DF-C0E6C261D892}"/>
          </ac:spMkLst>
        </pc:spChg>
        <pc:spChg chg="add del mod">
          <ac:chgData name="JAVIER COMYN RODRIGUEZ" userId="S::javier.comyn@alumnos.upm.es::d4ef89d1-3f25-494f-9d7c-b099715a0d79" providerId="AD" clId="Web-{0F4F1CB8-EB82-7944-9C3B-C30B0E4B2232}" dt="2023-05-18T22:23:11.194" v="17"/>
          <ac:spMkLst>
            <pc:docMk/>
            <pc:sldMk cId="2528565676" sldId="258"/>
            <ac:spMk id="9" creationId="{0F41D9F5-605C-A372-41D6-F2F1F3B388BC}"/>
          </ac:spMkLst>
        </pc:spChg>
        <pc:spChg chg="add mod">
          <ac:chgData name="JAVIER COMYN RODRIGUEZ" userId="S::javier.comyn@alumnos.upm.es::d4ef89d1-3f25-494f-9d7c-b099715a0d79" providerId="AD" clId="Web-{0F4F1CB8-EB82-7944-9C3B-C30B0E4B2232}" dt="2023-05-26T11:38:11.867" v="462" actId="20577"/>
          <ac:spMkLst>
            <pc:docMk/>
            <pc:sldMk cId="2528565676" sldId="258"/>
            <ac:spMk id="10" creationId="{70BF194F-38F8-2090-899D-61B4FA199398}"/>
          </ac:spMkLst>
        </pc:spChg>
        <pc:spChg chg="add del mod">
          <ac:chgData name="JAVIER COMYN RODRIGUEZ" userId="S::javier.comyn@alumnos.upm.es::d4ef89d1-3f25-494f-9d7c-b099715a0d79" providerId="AD" clId="Web-{0F4F1CB8-EB82-7944-9C3B-C30B0E4B2232}" dt="2023-05-26T11:31:34.261" v="42"/>
          <ac:spMkLst>
            <pc:docMk/>
            <pc:sldMk cId="2528565676" sldId="258"/>
            <ac:spMk id="12" creationId="{C654C731-8760-CAF4-AC41-6921F394AA1A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11:35:38.747" v="180"/>
          <ac:spMkLst>
            <pc:docMk/>
            <pc:sldMk cId="2528565676" sldId="258"/>
            <ac:spMk id="13" creationId="{66E48AFA-8884-4F68-A44F-D2C1E8609C5A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11:35:38.747" v="180"/>
          <ac:spMkLst>
            <pc:docMk/>
            <pc:sldMk cId="2528565676" sldId="258"/>
            <ac:spMk id="15" creationId="{969D19A6-08CB-498C-93EC-3FFB021FC68A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11:35:44.122" v="182"/>
          <ac:spMkLst>
            <pc:docMk/>
            <pc:sldMk cId="2528565676" sldId="258"/>
            <ac:spMk id="17" creationId="{7E0162AD-C6E5-4BF8-A453-76ADB36877D3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11:35:44.122" v="182"/>
          <ac:spMkLst>
            <pc:docMk/>
            <pc:sldMk cId="2528565676" sldId="258"/>
            <ac:spMk id="18" creationId="{2596F992-698C-48C0-9D89-70DA4CE927EF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11:35:44.122" v="182"/>
          <ac:spMkLst>
            <pc:docMk/>
            <pc:sldMk cId="2528565676" sldId="258"/>
            <ac:spMk id="19" creationId="{E7BFF8DC-0AE7-4AD2-9B28-2E5F26D62C30}"/>
          </ac:spMkLst>
        </pc:spChg>
        <pc:picChg chg="add del mod ord">
          <ac:chgData name="JAVIER COMYN RODRIGUEZ" userId="S::javier.comyn@alumnos.upm.es::d4ef89d1-3f25-494f-9d7c-b099715a0d79" providerId="AD" clId="Web-{0F4F1CB8-EB82-7944-9C3B-C30B0E4B2232}" dt="2023-05-26T11:31:49.340" v="53"/>
          <ac:picMkLst>
            <pc:docMk/>
            <pc:sldMk cId="2528565676" sldId="258"/>
            <ac:picMk id="2" creationId="{0C3126D8-1B5A-7E01-BB40-0DAA3EA22986}"/>
          </ac:picMkLst>
        </pc:picChg>
        <pc:picChg chg="add del mod">
          <ac:chgData name="JAVIER COMYN RODRIGUEZ" userId="S::javier.comyn@alumnos.upm.es::d4ef89d1-3f25-494f-9d7c-b099715a0d79" providerId="AD" clId="Web-{0F4F1CB8-EB82-7944-9C3B-C30B0E4B2232}" dt="2023-05-26T10:44:05.036" v="38"/>
          <ac:picMkLst>
            <pc:docMk/>
            <pc:sldMk cId="2528565676" sldId="258"/>
            <ac:picMk id="3" creationId="{EB168350-63B2-4E82-1A18-A4EF4BB7CA4F}"/>
          </ac:picMkLst>
        </pc:picChg>
        <pc:picChg chg="add del mod">
          <ac:chgData name="JAVIER COMYN RODRIGUEZ" userId="S::javier.comyn@alumnos.upm.es::d4ef89d1-3f25-494f-9d7c-b099715a0d79" providerId="AD" clId="Web-{0F4F1CB8-EB82-7944-9C3B-C30B0E4B2232}" dt="2023-05-26T11:31:48.606" v="52"/>
          <ac:picMkLst>
            <pc:docMk/>
            <pc:sldMk cId="2528565676" sldId="258"/>
            <ac:picMk id="3" creationId="{F2DF26BE-46AB-FD5B-7F22-545B352F066F}"/>
          </ac:picMkLst>
        </pc:picChg>
        <pc:picChg chg="add del mod">
          <ac:chgData name="JAVIER COMYN RODRIGUEZ" userId="S::javier.comyn@alumnos.upm.es::d4ef89d1-3f25-494f-9d7c-b099715a0d79" providerId="AD" clId="Web-{0F4F1CB8-EB82-7944-9C3B-C30B0E4B2232}" dt="2023-05-26T11:31:47.027" v="51"/>
          <ac:picMkLst>
            <pc:docMk/>
            <pc:sldMk cId="2528565676" sldId="258"/>
            <ac:picMk id="4" creationId="{18DD2AA7-45E2-FA9D-5E03-78B0D1D7AC3B}"/>
          </ac:picMkLst>
        </pc:picChg>
        <pc:picChg chg="add del mod">
          <ac:chgData name="JAVIER COMYN RODRIGUEZ" userId="S::javier.comyn@alumnos.upm.es::d4ef89d1-3f25-494f-9d7c-b099715a0d79" providerId="AD" clId="Web-{0F4F1CB8-EB82-7944-9C3B-C30B0E4B2232}" dt="2023-05-26T10:44:10.958" v="39"/>
          <ac:picMkLst>
            <pc:docMk/>
            <pc:sldMk cId="2528565676" sldId="258"/>
            <ac:picMk id="6" creationId="{DD103434-92FC-A526-75D0-D0E055B340E6}"/>
          </ac:picMkLst>
        </pc:picChg>
        <pc:picChg chg="add mod ord">
          <ac:chgData name="JAVIER COMYN RODRIGUEZ" userId="S::javier.comyn@alumnos.upm.es::d4ef89d1-3f25-494f-9d7c-b099715a0d79" providerId="AD" clId="Web-{0F4F1CB8-EB82-7944-9C3B-C30B0E4B2232}" dt="2023-05-26T11:35:44.122" v="182"/>
          <ac:picMkLst>
            <pc:docMk/>
            <pc:sldMk cId="2528565676" sldId="258"/>
            <ac:picMk id="7" creationId="{3BD3C68E-7752-CE18-1086-A3D3BA106653}"/>
          </ac:picMkLst>
        </pc:picChg>
        <pc:picChg chg="add mod">
          <ac:chgData name="JAVIER COMYN RODRIGUEZ" userId="S::javier.comyn@alumnos.upm.es::d4ef89d1-3f25-494f-9d7c-b099715a0d79" providerId="AD" clId="Web-{0F4F1CB8-EB82-7944-9C3B-C30B0E4B2232}" dt="2023-05-26T11:36:59.377" v="427" actId="14100"/>
          <ac:picMkLst>
            <pc:docMk/>
            <pc:sldMk cId="2528565676" sldId="258"/>
            <ac:picMk id="9" creationId="{3E7B77B3-0B85-1219-05D6-86C4878F298D}"/>
          </ac:picMkLst>
        </pc:picChg>
        <pc:picChg chg="add del mod ord">
          <ac:chgData name="JAVIER COMYN RODRIGUEZ" userId="S::javier.comyn@alumnos.upm.es::d4ef89d1-3f25-494f-9d7c-b099715a0d79" providerId="AD" clId="Web-{0F4F1CB8-EB82-7944-9C3B-C30B0E4B2232}" dt="2023-05-18T22:23:51.492" v="21"/>
          <ac:picMkLst>
            <pc:docMk/>
            <pc:sldMk cId="2528565676" sldId="258"/>
            <ac:picMk id="10" creationId="{A3DEE5EF-899B-6D76-AEC3-D07E2937F9D0}"/>
          </ac:picMkLst>
        </pc:picChg>
      </pc:sldChg>
      <pc:sldChg chg="addSp delSp modSp mod setBg setClrOvrMap">
        <pc:chgData name="JAVIER COMYN RODRIGUEZ" userId="S::javier.comyn@alumnos.upm.es::d4ef89d1-3f25-494f-9d7c-b099715a0d79" providerId="AD" clId="Web-{0F4F1CB8-EB82-7944-9C3B-C30B0E4B2232}" dt="2023-05-26T14:31:51.590" v="1538"/>
        <pc:sldMkLst>
          <pc:docMk/>
          <pc:sldMk cId="122553122" sldId="259"/>
        </pc:sldMkLst>
        <pc:spChg chg="mod">
          <ac:chgData name="JAVIER COMYN RODRIGUEZ" userId="S::javier.comyn@alumnos.upm.es::d4ef89d1-3f25-494f-9d7c-b099715a0d79" providerId="AD" clId="Web-{0F4F1CB8-EB82-7944-9C3B-C30B0E4B2232}" dt="2023-05-26T14:31:51.590" v="1538"/>
          <ac:spMkLst>
            <pc:docMk/>
            <pc:sldMk cId="122553122" sldId="259"/>
            <ac:spMk id="2" creationId="{BD9696D7-63CB-7CC5-E3E1-9994DD4DC827}"/>
          </ac:spMkLst>
        </pc:spChg>
        <pc:spChg chg="mod">
          <ac:chgData name="JAVIER COMYN RODRIGUEZ" userId="S::javier.comyn@alumnos.upm.es::d4ef89d1-3f25-494f-9d7c-b099715a0d79" providerId="AD" clId="Web-{0F4F1CB8-EB82-7944-9C3B-C30B0E4B2232}" dt="2023-05-26T14:31:51.590" v="1538"/>
          <ac:spMkLst>
            <pc:docMk/>
            <pc:sldMk cId="122553122" sldId="259"/>
            <ac:spMk id="3" creationId="{18947BE2-48CF-9CE7-9F21-6A0C330F10D3}"/>
          </ac:spMkLst>
        </pc:spChg>
        <pc:spChg chg="add">
          <ac:chgData name="JAVIER COMYN RODRIGUEZ" userId="S::javier.comyn@alumnos.upm.es::d4ef89d1-3f25-494f-9d7c-b099715a0d79" providerId="AD" clId="Web-{0F4F1CB8-EB82-7944-9C3B-C30B0E4B2232}" dt="2023-05-26T14:31:51.590" v="1538"/>
          <ac:spMkLst>
            <pc:docMk/>
            <pc:sldMk cId="122553122" sldId="259"/>
            <ac:spMk id="8" creationId="{100EDD19-6802-4EC3-95CE-CFFAB042CFD6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14:31:47.715" v="1535"/>
          <ac:spMkLst>
            <pc:docMk/>
            <pc:sldMk cId="122553122" sldId="259"/>
            <ac:spMk id="9" creationId="{9228552E-C8B1-4A80-8448-0787CE0FC704}"/>
          </ac:spMkLst>
        </pc:spChg>
        <pc:spChg chg="add">
          <ac:chgData name="JAVIER COMYN RODRIGUEZ" userId="S::javier.comyn@alumnos.upm.es::d4ef89d1-3f25-494f-9d7c-b099715a0d79" providerId="AD" clId="Web-{0F4F1CB8-EB82-7944-9C3B-C30B0E4B2232}" dt="2023-05-26T14:31:51.590" v="1538"/>
          <ac:spMkLst>
            <pc:docMk/>
            <pc:sldMk cId="122553122" sldId="259"/>
            <ac:spMk id="10" creationId="{DB17E863-922E-4C26-BD64-E8FD41D28661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14:31:51.590" v="1537"/>
          <ac:spMkLst>
            <pc:docMk/>
            <pc:sldMk cId="122553122" sldId="259"/>
            <ac:spMk id="11" creationId="{D009D6D5-DAC2-4A8B-A17A-E206B9012D09}"/>
          </ac:spMkLst>
        </pc:spChg>
        <pc:picChg chg="add del">
          <ac:chgData name="JAVIER COMYN RODRIGUEZ" userId="S::javier.comyn@alumnos.upm.es::d4ef89d1-3f25-494f-9d7c-b099715a0d79" providerId="AD" clId="Web-{0F4F1CB8-EB82-7944-9C3B-C30B0E4B2232}" dt="2023-05-26T14:31:47.715" v="1535"/>
          <ac:picMkLst>
            <pc:docMk/>
            <pc:sldMk cId="122553122" sldId="259"/>
            <ac:picMk id="5" creationId="{E887F4F6-8DB2-F432-1659-614F1C2BA7E0}"/>
          </ac:picMkLst>
        </pc:picChg>
        <pc:picChg chg="add del">
          <ac:chgData name="JAVIER COMYN RODRIGUEZ" userId="S::javier.comyn@alumnos.upm.es::d4ef89d1-3f25-494f-9d7c-b099715a0d79" providerId="AD" clId="Web-{0F4F1CB8-EB82-7944-9C3B-C30B0E4B2232}" dt="2023-05-26T14:31:51.590" v="1537"/>
          <ac:picMkLst>
            <pc:docMk/>
            <pc:sldMk cId="122553122" sldId="259"/>
            <ac:picMk id="12" creationId="{4CEC2491-5DF3-055D-9A73-20ED792CDD54}"/>
          </ac:picMkLst>
        </pc:picChg>
      </pc:sldChg>
      <pc:sldChg chg="addSp delSp modSp mod setBg">
        <pc:chgData name="JAVIER COMYN RODRIGUEZ" userId="S::javier.comyn@alumnos.upm.es::d4ef89d1-3f25-494f-9d7c-b099715a0d79" providerId="AD" clId="Web-{0F4F1CB8-EB82-7944-9C3B-C30B0E4B2232}" dt="2023-05-26T14:41:00.345" v="1663" actId="20577"/>
        <pc:sldMkLst>
          <pc:docMk/>
          <pc:sldMk cId="1781545589" sldId="260"/>
        </pc:sldMkLst>
        <pc:spChg chg="mod">
          <ac:chgData name="JAVIER COMYN RODRIGUEZ" userId="S::javier.comyn@alumnos.upm.es::d4ef89d1-3f25-494f-9d7c-b099715a0d79" providerId="AD" clId="Web-{0F4F1CB8-EB82-7944-9C3B-C30B0E4B2232}" dt="2023-05-26T14:32:40.124" v="1541"/>
          <ac:spMkLst>
            <pc:docMk/>
            <pc:sldMk cId="1781545589" sldId="260"/>
            <ac:spMk id="2" creationId="{54A74FA4-9433-DC6C-37AB-2E776D60490E}"/>
          </ac:spMkLst>
        </pc:spChg>
        <pc:spChg chg="mod">
          <ac:chgData name="JAVIER COMYN RODRIGUEZ" userId="S::javier.comyn@alumnos.upm.es::d4ef89d1-3f25-494f-9d7c-b099715a0d79" providerId="AD" clId="Web-{0F4F1CB8-EB82-7944-9C3B-C30B0E4B2232}" dt="2023-05-26T14:41:00.345" v="1663" actId="20577"/>
          <ac:spMkLst>
            <pc:docMk/>
            <pc:sldMk cId="1781545589" sldId="260"/>
            <ac:spMk id="3" creationId="{EFBB8AD2-14B7-639E-8396-D65C684A417F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14:32:40.124" v="1540"/>
          <ac:spMkLst>
            <pc:docMk/>
            <pc:sldMk cId="1781545589" sldId="260"/>
            <ac:spMk id="8" creationId="{1BB867FF-FC45-48F7-8104-F89BE54909F1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14:32:40.124" v="1540"/>
          <ac:spMkLst>
            <pc:docMk/>
            <pc:sldMk cId="1781545589" sldId="260"/>
            <ac:spMk id="10" creationId="{8BB56887-D0D5-4F0C-9E19-7247EB83C8B7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14:32:40.124" v="1540"/>
          <ac:spMkLst>
            <pc:docMk/>
            <pc:sldMk cId="1781545589" sldId="260"/>
            <ac:spMk id="12" creationId="{081E4A58-353D-44AE-B2FC-2A74E2E400F7}"/>
          </ac:spMkLst>
        </pc:spChg>
        <pc:spChg chg="add">
          <ac:chgData name="JAVIER COMYN RODRIGUEZ" userId="S::javier.comyn@alumnos.upm.es::d4ef89d1-3f25-494f-9d7c-b099715a0d79" providerId="AD" clId="Web-{0F4F1CB8-EB82-7944-9C3B-C30B0E4B2232}" dt="2023-05-26T14:32:40.124" v="1541"/>
          <ac:spMkLst>
            <pc:docMk/>
            <pc:sldMk cId="1781545589" sldId="260"/>
            <ac:spMk id="14" creationId="{907EF6B7-1338-4443-8C46-6A318D952DFD}"/>
          </ac:spMkLst>
        </pc:spChg>
        <pc:spChg chg="add">
          <ac:chgData name="JAVIER COMYN RODRIGUEZ" userId="S::javier.comyn@alumnos.upm.es::d4ef89d1-3f25-494f-9d7c-b099715a0d79" providerId="AD" clId="Web-{0F4F1CB8-EB82-7944-9C3B-C30B0E4B2232}" dt="2023-05-26T14:32:40.124" v="1541"/>
          <ac:spMkLst>
            <pc:docMk/>
            <pc:sldMk cId="1781545589" sldId="260"/>
            <ac:spMk id="15" creationId="{DAAE4CDD-124C-4DCF-9584-B6033B545DD5}"/>
          </ac:spMkLst>
        </pc:spChg>
        <pc:spChg chg="add">
          <ac:chgData name="JAVIER COMYN RODRIGUEZ" userId="S::javier.comyn@alumnos.upm.es::d4ef89d1-3f25-494f-9d7c-b099715a0d79" providerId="AD" clId="Web-{0F4F1CB8-EB82-7944-9C3B-C30B0E4B2232}" dt="2023-05-26T14:32:40.124" v="1541"/>
          <ac:spMkLst>
            <pc:docMk/>
            <pc:sldMk cId="1781545589" sldId="260"/>
            <ac:spMk id="16" creationId="{081E4A58-353D-44AE-B2FC-2A74E2E400F7}"/>
          </ac:spMkLst>
        </pc:spChg>
      </pc:sldChg>
      <pc:sldChg chg="addSp modSp mod setBg">
        <pc:chgData name="JAVIER COMYN RODRIGUEZ" userId="S::javier.comyn@alumnos.upm.es::d4ef89d1-3f25-494f-9d7c-b099715a0d79" providerId="AD" clId="Web-{0F4F1CB8-EB82-7944-9C3B-C30B0E4B2232}" dt="2023-05-26T22:36:58.436" v="1911" actId="14100"/>
        <pc:sldMkLst>
          <pc:docMk/>
          <pc:sldMk cId="2899448196" sldId="261"/>
        </pc:sldMkLst>
        <pc:spChg chg="mod">
          <ac:chgData name="JAVIER COMYN RODRIGUEZ" userId="S::javier.comyn@alumnos.upm.es::d4ef89d1-3f25-494f-9d7c-b099715a0d79" providerId="AD" clId="Web-{0F4F1CB8-EB82-7944-9C3B-C30B0E4B2232}" dt="2023-05-26T14:45:07.954" v="1869"/>
          <ac:spMkLst>
            <pc:docMk/>
            <pc:sldMk cId="2899448196" sldId="261"/>
            <ac:spMk id="2" creationId="{542E5E0C-7F96-79D3-F5A8-93D58FA96736}"/>
          </ac:spMkLst>
        </pc:spChg>
        <pc:spChg chg="mod">
          <ac:chgData name="JAVIER COMYN RODRIGUEZ" userId="S::javier.comyn@alumnos.upm.es::d4ef89d1-3f25-494f-9d7c-b099715a0d79" providerId="AD" clId="Web-{0F4F1CB8-EB82-7944-9C3B-C30B0E4B2232}" dt="2023-05-26T22:36:58.436" v="1911" actId="14100"/>
          <ac:spMkLst>
            <pc:docMk/>
            <pc:sldMk cId="2899448196" sldId="261"/>
            <ac:spMk id="3" creationId="{35194E16-866A-41B9-1921-B621B271CA01}"/>
          </ac:spMkLst>
        </pc:spChg>
        <pc:spChg chg="add">
          <ac:chgData name="JAVIER COMYN RODRIGUEZ" userId="S::javier.comyn@alumnos.upm.es::d4ef89d1-3f25-494f-9d7c-b099715a0d79" providerId="AD" clId="Web-{0F4F1CB8-EB82-7944-9C3B-C30B0E4B2232}" dt="2023-05-26T14:45:07.954" v="1869"/>
          <ac:spMkLst>
            <pc:docMk/>
            <pc:sldMk cId="2899448196" sldId="261"/>
            <ac:spMk id="9" creationId="{2550BE34-C2B8-49B8-8519-67A8CAD51AE9}"/>
          </ac:spMkLst>
        </pc:spChg>
        <pc:spChg chg="add">
          <ac:chgData name="JAVIER COMYN RODRIGUEZ" userId="S::javier.comyn@alumnos.upm.es::d4ef89d1-3f25-494f-9d7c-b099715a0d79" providerId="AD" clId="Web-{0F4F1CB8-EB82-7944-9C3B-C30B0E4B2232}" dt="2023-05-26T14:45:07.954" v="1869"/>
          <ac:spMkLst>
            <pc:docMk/>
            <pc:sldMk cId="2899448196" sldId="261"/>
            <ac:spMk id="11" creationId="{A7457DD9-5A45-400A-AB4B-4B4EDECA25F1}"/>
          </ac:spMkLst>
        </pc:spChg>
        <pc:spChg chg="add">
          <ac:chgData name="JAVIER COMYN RODRIGUEZ" userId="S::javier.comyn@alumnos.upm.es::d4ef89d1-3f25-494f-9d7c-b099715a0d79" providerId="AD" clId="Web-{0F4F1CB8-EB82-7944-9C3B-C30B0E4B2232}" dt="2023-05-26T14:45:07.954" v="1869"/>
          <ac:spMkLst>
            <pc:docMk/>
            <pc:sldMk cId="2899448196" sldId="261"/>
            <ac:spMk id="13" creationId="{441CF7D6-A660-431A-B0BB-140A0D5556B6}"/>
          </ac:spMkLst>
        </pc:spChg>
        <pc:spChg chg="add">
          <ac:chgData name="JAVIER COMYN RODRIGUEZ" userId="S::javier.comyn@alumnos.upm.es::d4ef89d1-3f25-494f-9d7c-b099715a0d79" providerId="AD" clId="Web-{0F4F1CB8-EB82-7944-9C3B-C30B0E4B2232}" dt="2023-05-26T14:45:07.954" v="1869"/>
          <ac:spMkLst>
            <pc:docMk/>
            <pc:sldMk cId="2899448196" sldId="261"/>
            <ac:spMk id="15" creationId="{0570A85B-3810-4F95-97B0-CBF4CCDB381C}"/>
          </ac:spMkLst>
        </pc:spChg>
        <pc:graphicFrameChg chg="add mod modGraphic">
          <ac:chgData name="JAVIER COMYN RODRIGUEZ" userId="S::javier.comyn@alumnos.upm.es::d4ef89d1-3f25-494f-9d7c-b099715a0d79" providerId="AD" clId="Web-{0F4F1CB8-EB82-7944-9C3B-C30B0E4B2232}" dt="2023-05-26T14:45:07.954" v="1869"/>
          <ac:graphicFrameMkLst>
            <pc:docMk/>
            <pc:sldMk cId="2899448196" sldId="261"/>
            <ac:graphicFrameMk id="4" creationId="{D9C7FCAB-1F48-426B-8269-4B212DE45BD8}"/>
          </ac:graphicFrameMkLst>
        </pc:graphicFrameChg>
      </pc:sldChg>
      <pc:sldChg chg="addSp delSp modSp mod setBg">
        <pc:chgData name="JAVIER COMYN RODRIGUEZ" userId="S::javier.comyn@alumnos.upm.es::d4ef89d1-3f25-494f-9d7c-b099715a0d79" providerId="AD" clId="Web-{0F4F1CB8-EB82-7944-9C3B-C30B0E4B2232}" dt="2023-05-26T23:46:04.774" v="2156"/>
        <pc:sldMkLst>
          <pc:docMk/>
          <pc:sldMk cId="1869365291" sldId="262"/>
        </pc:sldMkLst>
        <pc:spChg chg="mod">
          <ac:chgData name="JAVIER COMYN RODRIGUEZ" userId="S::javier.comyn@alumnos.upm.es::d4ef89d1-3f25-494f-9d7c-b099715a0d79" providerId="AD" clId="Web-{0F4F1CB8-EB82-7944-9C3B-C30B0E4B2232}" dt="2023-05-26T23:46:04.774" v="2156"/>
          <ac:spMkLst>
            <pc:docMk/>
            <pc:sldMk cId="1869365291" sldId="262"/>
            <ac:spMk id="2" creationId="{7A396A48-995C-07BB-5D0A-DDBEF5FCD659}"/>
          </ac:spMkLst>
        </pc:spChg>
        <pc:spChg chg="add del mod">
          <ac:chgData name="JAVIER COMYN RODRIGUEZ" userId="S::javier.comyn@alumnos.upm.es::d4ef89d1-3f25-494f-9d7c-b099715a0d79" providerId="AD" clId="Web-{0F4F1CB8-EB82-7944-9C3B-C30B0E4B2232}" dt="2023-05-26T23:46:04.774" v="2156"/>
          <ac:spMkLst>
            <pc:docMk/>
            <pc:sldMk cId="1869365291" sldId="262"/>
            <ac:spMk id="3" creationId="{534CD06D-784A-D7F8-78A9-BA5D953B50E0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23:46:04.774" v="2156"/>
          <ac:spMkLst>
            <pc:docMk/>
            <pc:sldMk cId="1869365291" sldId="262"/>
            <ac:spMk id="6" creationId="{F944E337-3E5D-4A1F-A5A1-2057F25B8A7B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23:46:04.774" v="2156"/>
          <ac:spMkLst>
            <pc:docMk/>
            <pc:sldMk cId="1869365291" sldId="262"/>
            <ac:spMk id="7" creationId="{4DA50D69-7CF7-4844-B844-A2B821C77F24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23:45:22.365" v="2154"/>
          <ac:spMkLst>
            <pc:docMk/>
            <pc:sldMk cId="1869365291" sldId="262"/>
            <ac:spMk id="9" creationId="{7DA1F35B-C8F7-4A5A-9339-7DA4D785B300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23:45:22.365" v="2154"/>
          <ac:spMkLst>
            <pc:docMk/>
            <pc:sldMk cId="1869365291" sldId="262"/>
            <ac:spMk id="11" creationId="{B2D4AD41-40DA-4A81-92F5-B6E3BA1ED82A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23:45:19.552" v="2152"/>
          <ac:spMkLst>
            <pc:docMk/>
            <pc:sldMk cId="1869365291" sldId="262"/>
            <ac:spMk id="16" creationId="{5C8908E2-EE49-44D2-9428-A28D2312A8D5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23:45:19.552" v="2152"/>
          <ac:spMkLst>
            <pc:docMk/>
            <pc:sldMk cId="1869365291" sldId="262"/>
            <ac:spMk id="22" creationId="{7449A6C7-D15F-4AA5-BFA5-71A404B47016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23:45:19.552" v="2152"/>
          <ac:spMkLst>
            <pc:docMk/>
            <pc:sldMk cId="1869365291" sldId="262"/>
            <ac:spMk id="24" creationId="{ED888B23-07FA-482A-96DF-47E31AF1A603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23:45:18.146" v="2151"/>
          <ac:spMkLst>
            <pc:docMk/>
            <pc:sldMk cId="1869365291" sldId="262"/>
            <ac:spMk id="29" creationId="{31293F9B-599E-4871-A414-757225FA346A}"/>
          </ac:spMkLst>
        </pc:spChg>
        <pc:spChg chg="add del">
          <ac:chgData name="JAVIER COMYN RODRIGUEZ" userId="S::javier.comyn@alumnos.upm.es::d4ef89d1-3f25-494f-9d7c-b099715a0d79" providerId="AD" clId="Web-{0F4F1CB8-EB82-7944-9C3B-C30B0E4B2232}" dt="2023-05-26T23:45:18.146" v="2151"/>
          <ac:spMkLst>
            <pc:docMk/>
            <pc:sldMk cId="1869365291" sldId="262"/>
            <ac:spMk id="31" creationId="{E5F17139-31EE-46AC-B04F-DBBD852DD6CB}"/>
          </ac:spMkLst>
        </pc:spChg>
        <pc:grpChg chg="add del">
          <ac:chgData name="JAVIER COMYN RODRIGUEZ" userId="S::javier.comyn@alumnos.upm.es::d4ef89d1-3f25-494f-9d7c-b099715a0d79" providerId="AD" clId="Web-{0F4F1CB8-EB82-7944-9C3B-C30B0E4B2232}" dt="2023-05-26T23:45:19.552" v="2152"/>
          <ac:grpSpMkLst>
            <pc:docMk/>
            <pc:sldMk cId="1869365291" sldId="262"/>
            <ac:grpSpMk id="18" creationId="{05314994-6337-4875-8CF5-652CAFE8342C}"/>
          </ac:grpSpMkLst>
        </pc:grpChg>
        <pc:grpChg chg="add del">
          <ac:chgData name="JAVIER COMYN RODRIGUEZ" userId="S::javier.comyn@alumnos.upm.es::d4ef89d1-3f25-494f-9d7c-b099715a0d79" providerId="AD" clId="Web-{0F4F1CB8-EB82-7944-9C3B-C30B0E4B2232}" dt="2023-05-26T23:45:18.146" v="2151"/>
          <ac:grpSpMkLst>
            <pc:docMk/>
            <pc:sldMk cId="1869365291" sldId="262"/>
            <ac:grpSpMk id="33" creationId="{53883AA7-7F86-41F8-A1D8-06E9886E7632}"/>
          </ac:grpSpMkLst>
        </pc:grpChg>
        <pc:grpChg chg="add del">
          <ac:chgData name="JAVIER COMYN RODRIGUEZ" userId="S::javier.comyn@alumnos.upm.es::d4ef89d1-3f25-494f-9d7c-b099715a0d79" providerId="AD" clId="Web-{0F4F1CB8-EB82-7944-9C3B-C30B0E4B2232}" dt="2023-05-26T23:45:18.146" v="2151"/>
          <ac:grpSpMkLst>
            <pc:docMk/>
            <pc:sldMk cId="1869365291" sldId="262"/>
            <ac:grpSpMk id="37" creationId="{71A8B53C-ED2D-4081-AC0C-F87A9D4B3AFD}"/>
          </ac:grpSpMkLst>
        </pc:grpChg>
        <pc:graphicFrameChg chg="add del mod modGraphic">
          <ac:chgData name="JAVIER COMYN RODRIGUEZ" userId="S::javier.comyn@alumnos.upm.es::d4ef89d1-3f25-494f-9d7c-b099715a0d79" providerId="AD" clId="Web-{0F4F1CB8-EB82-7944-9C3B-C30B0E4B2232}" dt="2023-05-26T23:45:22.365" v="2154"/>
          <ac:graphicFrameMkLst>
            <pc:docMk/>
            <pc:sldMk cId="1869365291" sldId="262"/>
            <ac:graphicFrameMk id="5" creationId="{C1A9DEF5-9267-6577-32BD-AE5863B79ED4}"/>
          </ac:graphicFrameMkLst>
        </pc:graphicFrameChg>
        <pc:picChg chg="add del">
          <ac:chgData name="JAVIER COMYN RODRIGUEZ" userId="S::javier.comyn@alumnos.upm.es::d4ef89d1-3f25-494f-9d7c-b099715a0d79" providerId="AD" clId="Web-{0F4F1CB8-EB82-7944-9C3B-C30B0E4B2232}" dt="2023-05-26T23:46:04.774" v="2156"/>
          <ac:picMkLst>
            <pc:docMk/>
            <pc:sldMk cId="1869365291" sldId="262"/>
            <ac:picMk id="8" creationId="{63085474-64C1-34C7-4390-B6E33A2F0B64}"/>
          </ac:picMkLst>
        </pc:picChg>
      </pc:sldChg>
      <pc:sldChg chg="del">
        <pc:chgData name="JAVIER COMYN RODRIGUEZ" userId="S::javier.comyn@alumnos.upm.es::d4ef89d1-3f25-494f-9d7c-b099715a0d79" providerId="AD" clId="Web-{0F4F1CB8-EB82-7944-9C3B-C30B0E4B2232}" dt="2023-05-26T15:26:34.222" v="1870"/>
        <pc:sldMkLst>
          <pc:docMk/>
          <pc:sldMk cId="3963797980" sldId="263"/>
        </pc:sldMkLst>
      </pc:sldChg>
      <pc:sldChg chg="del">
        <pc:chgData name="JAVIER COMYN RODRIGUEZ" userId="S::javier.comyn@alumnos.upm.es::d4ef89d1-3f25-494f-9d7c-b099715a0d79" providerId="AD" clId="Web-{0F4F1CB8-EB82-7944-9C3B-C30B0E4B2232}" dt="2023-05-26T15:26:35.004" v="1871"/>
        <pc:sldMkLst>
          <pc:docMk/>
          <pc:sldMk cId="3234114221" sldId="264"/>
        </pc:sldMkLst>
      </pc:sldChg>
      <pc:sldChg chg="addSp delSp modSp new mod setBg">
        <pc:chgData name="JAVIER COMYN RODRIGUEZ" userId="S::javier.comyn@alumnos.upm.es::d4ef89d1-3f25-494f-9d7c-b099715a0d79" providerId="AD" clId="Web-{0F4F1CB8-EB82-7944-9C3B-C30B0E4B2232}" dt="2023-05-26T14:30:03.349" v="1444" actId="20577"/>
        <pc:sldMkLst>
          <pc:docMk/>
          <pc:sldMk cId="1735212373" sldId="265"/>
        </pc:sldMkLst>
        <pc:spChg chg="del">
          <ac:chgData name="JAVIER COMYN RODRIGUEZ" userId="S::javier.comyn@alumnos.upm.es::d4ef89d1-3f25-494f-9d7c-b099715a0d79" providerId="AD" clId="Web-{0F4F1CB8-EB82-7944-9C3B-C30B0E4B2232}" dt="2023-05-18T22:24:00.789" v="24"/>
          <ac:spMkLst>
            <pc:docMk/>
            <pc:sldMk cId="1735212373" sldId="265"/>
            <ac:spMk id="2" creationId="{F1FF9181-953F-8BA7-5207-CD13EDD0C75C}"/>
          </ac:spMkLst>
        </pc:spChg>
        <pc:spChg chg="add del mod">
          <ac:chgData name="JAVIER COMYN RODRIGUEZ" userId="S::javier.comyn@alumnos.upm.es::d4ef89d1-3f25-494f-9d7c-b099715a0d79" providerId="AD" clId="Web-{0F4F1CB8-EB82-7944-9C3B-C30B0E4B2232}" dt="2023-05-26T11:38:29.399" v="463"/>
          <ac:spMkLst>
            <pc:docMk/>
            <pc:sldMk cId="1735212373" sldId="265"/>
            <ac:spMk id="3" creationId="{061089DE-3BBD-7207-C858-D4B0E4A1D722}"/>
          </ac:spMkLst>
        </pc:spChg>
        <pc:spChg chg="del">
          <ac:chgData name="JAVIER COMYN RODRIGUEZ" userId="S::javier.comyn@alumnos.upm.es::d4ef89d1-3f25-494f-9d7c-b099715a0d79" providerId="AD" clId="Web-{0F4F1CB8-EB82-7944-9C3B-C30B0E4B2232}" dt="2023-05-18T22:23:57.852" v="23"/>
          <ac:spMkLst>
            <pc:docMk/>
            <pc:sldMk cId="1735212373" sldId="265"/>
            <ac:spMk id="3" creationId="{76FB7779-E3DC-BF76-1BB8-60E8947B910C}"/>
          </ac:spMkLst>
        </pc:spChg>
        <pc:spChg chg="add mod">
          <ac:chgData name="JAVIER COMYN RODRIGUEZ" userId="S::javier.comyn@alumnos.upm.es::d4ef89d1-3f25-494f-9d7c-b099715a0d79" providerId="AD" clId="Web-{0F4F1CB8-EB82-7944-9C3B-C30B0E4B2232}" dt="2023-05-26T14:30:03.349" v="1444" actId="20577"/>
          <ac:spMkLst>
            <pc:docMk/>
            <pc:sldMk cId="1735212373" sldId="265"/>
            <ac:spMk id="4" creationId="{30F77C91-F37B-BC78-08B0-5A9437BBD6E5}"/>
          </ac:spMkLst>
        </pc:spChg>
        <pc:picChg chg="add mod ord">
          <ac:chgData name="JAVIER COMYN RODRIGUEZ" userId="S::javier.comyn@alumnos.upm.es::d4ef89d1-3f25-494f-9d7c-b099715a0d79" providerId="AD" clId="Web-{0F4F1CB8-EB82-7944-9C3B-C30B0E4B2232}" dt="2023-05-26T11:50:52.639" v="821" actId="14100"/>
          <ac:picMkLst>
            <pc:docMk/>
            <pc:sldMk cId="1735212373" sldId="265"/>
            <ac:picMk id="2" creationId="{2C40B4F5-738C-1939-AF78-678C92A1DD07}"/>
          </ac:picMkLst>
        </pc:picChg>
        <pc:picChg chg="add del mod ord">
          <ac:chgData name="JAVIER COMYN RODRIGUEZ" userId="S::javier.comyn@alumnos.upm.es::d4ef89d1-3f25-494f-9d7c-b099715a0d79" providerId="AD" clId="Web-{0F4F1CB8-EB82-7944-9C3B-C30B0E4B2232}" dt="2023-05-26T10:44:14.677" v="40"/>
          <ac:picMkLst>
            <pc:docMk/>
            <pc:sldMk cId="1735212373" sldId="265"/>
            <ac:picMk id="4" creationId="{AD1FB96E-452C-D241-F53A-713EAFD2BF16}"/>
          </ac:picMkLst>
        </pc:picChg>
        <pc:picChg chg="add del mod">
          <ac:chgData name="JAVIER COMYN RODRIGUEZ" userId="S::javier.comyn@alumnos.upm.es::d4ef89d1-3f25-494f-9d7c-b099715a0d79" providerId="AD" clId="Web-{0F4F1CB8-EB82-7944-9C3B-C30B0E4B2232}" dt="2023-05-26T10:44:18.114" v="41"/>
          <ac:picMkLst>
            <pc:docMk/>
            <pc:sldMk cId="1735212373" sldId="265"/>
            <ac:picMk id="5" creationId="{45242B4D-0452-1C43-E468-4F554E5934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Porcentajes de un toro y un oso en miniatura en un papel impreso con la lista de precios de acciones">
            <a:extLst>
              <a:ext uri="{FF2B5EF4-FFF2-40B4-BE49-F238E27FC236}">
                <a16:creationId xmlns:a16="http://schemas.microsoft.com/office/drawing/2014/main" id="{9019958D-F713-94CB-46BD-3F29A5F7E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0" r="13760" b="372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dirty="0">
                <a:latin typeface="Verdana Pro"/>
                <a:ea typeface="+mn-lt"/>
                <a:cs typeface="+mn-lt"/>
              </a:rPr>
              <a:t>Modelo predictivo valor EUR/USD</a:t>
            </a:r>
            <a:endParaRPr lang="es-ES" sz="4800" dirty="0">
              <a:latin typeface="Verdana Pro"/>
              <a:cs typeface="Calibri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2000" dirty="0">
                <a:latin typeface="Verdana Pro"/>
                <a:cs typeface="Calibri"/>
              </a:rPr>
              <a:t>Soluciones del reto 3 del Hackathon de </a:t>
            </a:r>
            <a:r>
              <a:rPr lang="es-ES" sz="2000" err="1">
                <a:latin typeface="Verdana Pro"/>
                <a:cs typeface="Calibri"/>
              </a:rPr>
              <a:t>Nuwe</a:t>
            </a:r>
            <a:r>
              <a:rPr lang="es-ES" sz="2000" dirty="0">
                <a:latin typeface="Verdana Pro"/>
                <a:cs typeface="Calibri"/>
              </a:rPr>
              <a:t> "Reto Enseña x Oracle España"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056DBD-F23E-4AD8-5EBB-108BB237E40B}"/>
              </a:ext>
            </a:extLst>
          </p:cNvPr>
          <p:cNvSpPr txBox="1"/>
          <p:nvPr/>
        </p:nvSpPr>
        <p:spPr>
          <a:xfrm>
            <a:off x="6090249" y="4399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161513"/>
              </a:solidFill>
              <a:latin typeface="OracleSansVF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15B65-A8F7-02CA-50DE-D4C63672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653"/>
            <a:ext cx="10515600" cy="937375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Calibri Light"/>
                <a:ea typeface="Verdana"/>
                <a:cs typeface="Calibri Light"/>
              </a:rPr>
              <a:t>Análisis exploratorio</a:t>
            </a:r>
            <a:endParaRPr lang="es-ES" sz="3600" dirty="0">
              <a:latin typeface="Calibri Light"/>
              <a:ea typeface="Verdana"/>
              <a:cs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EA51C-B523-CA5C-59F9-42FEBEA62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455"/>
            <a:ext cx="10515600" cy="943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 dirty="0">
                <a:cs typeface="Calibri"/>
              </a:rPr>
              <a:t>En primer lugar, calculamos algunas </a:t>
            </a:r>
            <a:r>
              <a:rPr lang="es-ES" sz="1800" b="1" dirty="0">
                <a:cs typeface="Calibri"/>
              </a:rPr>
              <a:t>estadísticas descriptivas básicas</a:t>
            </a:r>
            <a:r>
              <a:rPr lang="es-ES" sz="1800" dirty="0">
                <a:cs typeface="Calibri"/>
              </a:rPr>
              <a:t> de las variables numéricas </a:t>
            </a:r>
            <a:r>
              <a:rPr lang="es-ES" sz="1800" dirty="0">
                <a:solidFill>
                  <a:srgbClr val="000000"/>
                </a:solidFill>
                <a:ea typeface="+mn-lt"/>
                <a:cs typeface="+mn-lt"/>
              </a:rPr>
              <a:t>(Open, High, Low, </a:t>
            </a:r>
            <a:r>
              <a:rPr lang="es-ES" sz="1800" dirty="0" err="1">
                <a:solidFill>
                  <a:srgbClr val="000000"/>
                </a:solidFill>
                <a:ea typeface="+mn-lt"/>
                <a:cs typeface="+mn-lt"/>
              </a:rPr>
              <a:t>Close</a:t>
            </a:r>
            <a:r>
              <a:rPr lang="es-ES" sz="18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s-ES" sz="1800" dirty="0" err="1">
                <a:solidFill>
                  <a:srgbClr val="000000"/>
                </a:solidFill>
                <a:ea typeface="+mn-lt"/>
                <a:cs typeface="+mn-lt"/>
              </a:rPr>
              <a:t>Volume</a:t>
            </a:r>
            <a:r>
              <a:rPr lang="es-ES" sz="1800" dirty="0">
                <a:solidFill>
                  <a:srgbClr val="000000"/>
                </a:solidFill>
                <a:ea typeface="+mn-lt"/>
                <a:cs typeface="+mn-lt"/>
              </a:rPr>
              <a:t>) utilizando consultas SQL. Nos permitirá hacernos una idea de la distribución y variabilidad de los datos.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DF5E92B-175E-7B41-EC78-DF860189659D}"/>
              </a:ext>
            </a:extLst>
          </p:cNvPr>
          <p:cNvSpPr txBox="1"/>
          <p:nvPr/>
        </p:nvSpPr>
        <p:spPr>
          <a:xfrm>
            <a:off x="8494266" y="2643292"/>
            <a:ext cx="28666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Vemos desviaciones altas y gran disparidad entre máximos y mínimos, es probable que haya </a:t>
            </a:r>
            <a:r>
              <a:rPr lang="es-ES" b="1" dirty="0">
                <a:cs typeface="Calibri"/>
              </a:rPr>
              <a:t>valores atípicos</a:t>
            </a:r>
            <a:r>
              <a:rPr lang="es-ES" dirty="0">
                <a:cs typeface="Calibri"/>
              </a:rPr>
              <a:t>. Al hacer las gráficas y análisis posteriores no los tendremos en cuenta 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En este caso, la mediana es más útil que la media como medida central.</a:t>
            </a:r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CDF7D58C-0930-3B1C-FB4B-E034A30FB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95287"/>
              </p:ext>
            </p:extLst>
          </p:nvPr>
        </p:nvGraphicFramePr>
        <p:xfrm>
          <a:off x="1053682" y="2732561"/>
          <a:ext cx="7004612" cy="264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744">
                  <a:extLst>
                    <a:ext uri="{9D8B030D-6E8A-4147-A177-3AD203B41FA5}">
                      <a16:colId xmlns:a16="http://schemas.microsoft.com/office/drawing/2014/main" val="1645494268"/>
                    </a:ext>
                  </a:extLst>
                </a:gridCol>
                <a:gridCol w="1135128">
                  <a:extLst>
                    <a:ext uri="{9D8B030D-6E8A-4147-A177-3AD203B41FA5}">
                      <a16:colId xmlns:a16="http://schemas.microsoft.com/office/drawing/2014/main" val="1144799827"/>
                    </a:ext>
                  </a:extLst>
                </a:gridCol>
                <a:gridCol w="1167435">
                  <a:extLst>
                    <a:ext uri="{9D8B030D-6E8A-4147-A177-3AD203B41FA5}">
                      <a16:colId xmlns:a16="http://schemas.microsoft.com/office/drawing/2014/main" val="511852485"/>
                    </a:ext>
                  </a:extLst>
                </a:gridCol>
                <a:gridCol w="1167435">
                  <a:extLst>
                    <a:ext uri="{9D8B030D-6E8A-4147-A177-3AD203B41FA5}">
                      <a16:colId xmlns:a16="http://schemas.microsoft.com/office/drawing/2014/main" val="1634888744"/>
                    </a:ext>
                  </a:extLst>
                </a:gridCol>
                <a:gridCol w="1167435">
                  <a:extLst>
                    <a:ext uri="{9D8B030D-6E8A-4147-A177-3AD203B41FA5}">
                      <a16:colId xmlns:a16="http://schemas.microsoft.com/office/drawing/2014/main" val="1115422164"/>
                    </a:ext>
                  </a:extLst>
                </a:gridCol>
                <a:gridCol w="1167435">
                  <a:extLst>
                    <a:ext uri="{9D8B030D-6E8A-4147-A177-3AD203B41FA5}">
                      <a16:colId xmlns:a16="http://schemas.microsoft.com/office/drawing/2014/main" val="3232406617"/>
                    </a:ext>
                  </a:extLst>
                </a:gridCol>
              </a:tblGrid>
              <a:tr h="394568"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​​</a:t>
                      </a:r>
                      <a:endParaRPr lang="es-E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Open​​</a:t>
                      </a:r>
                      <a:endParaRPr lang="es-E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High​​</a:t>
                      </a:r>
                      <a:endParaRPr lang="es-E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Low​​</a:t>
                      </a:r>
                      <a:endParaRPr lang="es-E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err="1">
                          <a:effectLst/>
                        </a:rPr>
                        <a:t>Close</a:t>
                      </a:r>
                      <a:r>
                        <a:rPr lang="es-ES" sz="1800" dirty="0">
                          <a:effectLst/>
                        </a:rPr>
                        <a:t>​​</a:t>
                      </a:r>
                      <a:endParaRPr lang="es-E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err="1">
                          <a:effectLst/>
                        </a:rPr>
                        <a:t>Volume</a:t>
                      </a:r>
                      <a:r>
                        <a:rPr lang="es-ES" sz="1800" dirty="0">
                          <a:effectLst/>
                        </a:rPr>
                        <a:t>​​</a:t>
                      </a:r>
                      <a:endParaRPr lang="es-E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69343"/>
                  </a:ext>
                </a:extLst>
              </a:tr>
              <a:tr h="394568"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Media​​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1.3159​​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1.3083​​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1.2985​​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1.3094​​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279384.30​​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049963"/>
                  </a:ext>
                </a:extLst>
              </a:tr>
              <a:tr h="394568"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Mediana​​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1.3131​​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1.3187​​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1.3072​​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1.3129​​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191209​​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49823"/>
                  </a:ext>
                </a:extLst>
              </a:tr>
              <a:tr h="667730"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 err="1">
                          <a:effectLst/>
                        </a:rPr>
                        <a:t>Desviaciónestándar</a:t>
                      </a:r>
                      <a:r>
                        <a:rPr lang="es-ES" sz="1800" dirty="0">
                          <a:effectLst/>
                        </a:rPr>
                        <a:t>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.4636​​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.3618​​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.3671​​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.4068​​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299512.52​​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087079"/>
                  </a:ext>
                </a:extLst>
              </a:tr>
              <a:tr h="394568"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Mínimo​​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.1363​​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.1331​​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.1339​​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.1327​​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497​​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59062"/>
                  </a:ext>
                </a:extLst>
              </a:tr>
              <a:tr h="394568"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Máximo​​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12.6045​​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11.5227​​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10.8712​​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10.8770​​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 dirty="0">
                          <a:effectLst/>
                        </a:rPr>
                        <a:t>2693602​​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11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50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7" descr="fewgeg&#10;Gráfico, Histograma">
            <a:extLst>
              <a:ext uri="{FF2B5EF4-FFF2-40B4-BE49-F238E27FC236}">
                <a16:creationId xmlns:a16="http://schemas.microsoft.com/office/drawing/2014/main" id="{3BD3C68E-7752-CE18-1086-A3D3BA106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" y="189"/>
            <a:ext cx="12255260" cy="2797607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6C21BD5-5245-9AE3-14DF-C0E6C261D892}"/>
              </a:ext>
            </a:extLst>
          </p:cNvPr>
          <p:cNvSpPr txBox="1"/>
          <p:nvPr/>
        </p:nvSpPr>
        <p:spPr>
          <a:xfrm>
            <a:off x="132521" y="2766391"/>
            <a:ext cx="120263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Se muestra la variación de precios a lo largo de los años a través de los HIGH (azul) y LOW (verde). Se observa lo mismo con CLOSE y HIGH. Las líneas verticales son valores atípicos o nulos, se pueden ignorar.</a:t>
            </a:r>
          </a:p>
        </p:txBody>
      </p:sp>
      <p:pic>
        <p:nvPicPr>
          <p:cNvPr id="9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3E7B77B3-0B85-1219-05D6-86C4878F2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638" y="3317315"/>
            <a:ext cx="12505427" cy="28112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0BF194F-38F8-2090-899D-61B4FA199398}"/>
              </a:ext>
            </a:extLst>
          </p:cNvPr>
          <p:cNvSpPr txBox="1"/>
          <p:nvPr/>
        </p:nvSpPr>
        <p:spPr>
          <a:xfrm>
            <a:off x="231913" y="6195391"/>
            <a:ext cx="11844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Volúmenes de operaciones a lo largo del tiempo.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856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2C40B4F5-738C-1939-AF78-678C92A1D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064" y="473963"/>
            <a:ext cx="12197750" cy="3431567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0F77C91-F37B-BC78-08B0-5A9437BBD6E5}"/>
              </a:ext>
            </a:extLst>
          </p:cNvPr>
          <p:cNvSpPr txBox="1"/>
          <p:nvPr/>
        </p:nvSpPr>
        <p:spPr>
          <a:xfrm>
            <a:off x="463826" y="4233506"/>
            <a:ext cx="1116495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Tratamos de visualizar los </a:t>
            </a:r>
            <a:r>
              <a:rPr lang="es-ES" dirty="0" err="1">
                <a:cs typeface="Calibri"/>
              </a:rPr>
              <a:t>labels</a:t>
            </a:r>
            <a:r>
              <a:rPr lang="es-ES" dirty="0">
                <a:cs typeface="Calibri"/>
              </a:rPr>
              <a:t> (columnas azules) junto a los precios, con el objetivo de encontrar algún patrón que nos indique qué es lo que hace que el </a:t>
            </a:r>
            <a:r>
              <a:rPr lang="es-ES" dirty="0" err="1">
                <a:cs typeface="Calibri"/>
              </a:rPr>
              <a:t>label</a:t>
            </a:r>
            <a:r>
              <a:rPr lang="es-ES" dirty="0">
                <a:cs typeface="Calibri"/>
              </a:rPr>
              <a:t> tome el valor 0 o 1. Haciendo varias gráficas como esta en distintos periodos de tiempo, y también respecto a las otras métricas de precios, no llegamos a una conclusión clara. A excepción, quizás, de que parece haber más </a:t>
            </a:r>
            <a:r>
              <a:rPr lang="es-ES" dirty="0" err="1">
                <a:cs typeface="Calibri"/>
              </a:rPr>
              <a:t>labels</a:t>
            </a:r>
            <a:r>
              <a:rPr lang="es-ES" dirty="0">
                <a:cs typeface="Calibri"/>
              </a:rPr>
              <a:t> 0 en épocas de bajada de precios y viceversa, pero no siempre es así. Trataremos de que el modelo de predicción encuentre una relación más clara.</a:t>
            </a:r>
            <a:endParaRPr lang="es-ES" dirty="0"/>
          </a:p>
          <a:p>
            <a:r>
              <a:rPr lang="es-ES" dirty="0">
                <a:cs typeface="Calibri"/>
              </a:rPr>
              <a:t>Por otro lado, vemos que los </a:t>
            </a:r>
            <a:r>
              <a:rPr lang="es-ES" dirty="0" err="1">
                <a:cs typeface="Calibri"/>
              </a:rPr>
              <a:t>labels</a:t>
            </a:r>
            <a:r>
              <a:rPr lang="es-ES" dirty="0">
                <a:cs typeface="Calibri"/>
              </a:rPr>
              <a:t> suelen ir por bloques, varios unos o varios ceros seguidos.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1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9696D7-63CB-7CC5-E3E1-9994DD4D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>
                <a:cs typeface="Calibri Light"/>
              </a:rPr>
              <a:t>Preprocesamiento de los datos</a:t>
            </a:r>
            <a:endParaRPr lang="es-E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47BE2-48CF-9CE7-9F21-6A0C330F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900">
                <a:cs typeface="Calibri"/>
              </a:rPr>
              <a:t>Pasos principales y criterios utilizados:</a:t>
            </a:r>
          </a:p>
          <a:p>
            <a:pPr lvl="1"/>
            <a:r>
              <a:rPr lang="es-ES" sz="1900" dirty="0">
                <a:cs typeface="Calibri"/>
              </a:rPr>
              <a:t>Convertir los </a:t>
            </a:r>
            <a:r>
              <a:rPr lang="es-ES" sz="1900" dirty="0" err="1">
                <a:cs typeface="Calibri"/>
              </a:rPr>
              <a:t>csv</a:t>
            </a:r>
            <a:r>
              <a:rPr lang="es-ES" sz="1900" dirty="0">
                <a:cs typeface="Calibri"/>
              </a:rPr>
              <a:t> de datos en un </a:t>
            </a:r>
            <a:r>
              <a:rPr lang="es-ES" sz="1900" dirty="0" err="1">
                <a:cs typeface="Calibri"/>
              </a:rPr>
              <a:t>DataFrame</a:t>
            </a:r>
            <a:r>
              <a:rPr lang="es-ES" sz="1900" dirty="0">
                <a:cs typeface="Calibri"/>
              </a:rPr>
              <a:t>, para poder manipular fácilmente los datos.</a:t>
            </a:r>
          </a:p>
          <a:p>
            <a:pPr lvl="1"/>
            <a:r>
              <a:rPr lang="es-ES" sz="1900">
                <a:cs typeface="Calibri"/>
              </a:rPr>
              <a:t>Eliminamos las filas a las que les faltan valores o tienen valores atípicos (alrededor del 7.5%). Dejarlos generaría ruido en los datos.</a:t>
            </a:r>
          </a:p>
          <a:p>
            <a:pPr lvl="1"/>
            <a:r>
              <a:rPr lang="es-ES" sz="1900" dirty="0" err="1">
                <a:cs typeface="Calibri"/>
              </a:rPr>
              <a:t>Feature</a:t>
            </a:r>
            <a:r>
              <a:rPr lang="es-ES" sz="1900" dirty="0">
                <a:cs typeface="Calibri"/>
              </a:rPr>
              <a:t> </a:t>
            </a:r>
            <a:r>
              <a:rPr lang="es-ES" sz="1900" dirty="0" err="1">
                <a:cs typeface="Calibri"/>
              </a:rPr>
              <a:t>engineering</a:t>
            </a:r>
            <a:r>
              <a:rPr lang="es-ES" sz="1900" dirty="0">
                <a:cs typeface="Calibri"/>
              </a:rPr>
              <a:t>: Como el análisis exploratorio con las variables que teníamos nos </a:t>
            </a:r>
            <a:r>
              <a:rPr lang="es-ES" sz="1900" dirty="0" err="1">
                <a:cs typeface="Calibri"/>
              </a:rPr>
              <a:t>nos</a:t>
            </a:r>
            <a:r>
              <a:rPr lang="es-ES" sz="1900" dirty="0">
                <a:cs typeface="Calibri"/>
              </a:rPr>
              <a:t> revelaba demasiado, añadimos nuevas variables útiles usando la librería "</a:t>
            </a:r>
            <a:r>
              <a:rPr lang="es-ES" sz="1900" dirty="0" err="1"/>
              <a:t>Technical</a:t>
            </a:r>
            <a:r>
              <a:rPr lang="es-ES" sz="1900" dirty="0"/>
              <a:t> </a:t>
            </a:r>
            <a:r>
              <a:rPr lang="es-ES" sz="1900" dirty="0" err="1"/>
              <a:t>Analysis</a:t>
            </a:r>
            <a:r>
              <a:rPr lang="es-ES" sz="1900" dirty="0"/>
              <a:t> Library in Python".</a:t>
            </a:r>
          </a:p>
          <a:p>
            <a:pPr lvl="2"/>
            <a:r>
              <a:rPr lang="es-ES" sz="1900" dirty="0">
                <a:cs typeface="Calibri"/>
              </a:rPr>
              <a:t>Investigando cuáles son las métricas que se utilizan en el análisis técnico que podrían ser usadas en nuestro caso, añadimos las siguientes: RSI, MACD, ADX, CCI, ATR, Bollinger </a:t>
            </a:r>
            <a:r>
              <a:rPr lang="es-ES" sz="1900" dirty="0" err="1">
                <a:cs typeface="Calibri"/>
              </a:rPr>
              <a:t>Bands</a:t>
            </a:r>
            <a:r>
              <a:rPr lang="es-ES" sz="1900" dirty="0">
                <a:cs typeface="Calibri"/>
              </a:rPr>
              <a:t>. Iremos probando si los resultados mejoran cuando se quita alguna o se añade otra nueva. </a:t>
            </a:r>
          </a:p>
          <a:p>
            <a:pPr lvl="1"/>
            <a:r>
              <a:rPr lang="es-ES" sz="1900">
                <a:cs typeface="Calibri"/>
              </a:rPr>
              <a:t>Eliminar valores NaN</a:t>
            </a:r>
          </a:p>
          <a:p>
            <a:pPr lvl="1"/>
            <a:r>
              <a:rPr lang="es-ES" sz="1900" dirty="0">
                <a:cs typeface="Calibri"/>
              </a:rPr>
              <a:t>Dividir el training </a:t>
            </a:r>
            <a:r>
              <a:rPr lang="es-ES" sz="1900" dirty="0" err="1">
                <a:cs typeface="Calibri"/>
              </a:rPr>
              <a:t>dataset</a:t>
            </a:r>
            <a:r>
              <a:rPr lang="es-ES" sz="1900" dirty="0">
                <a:cs typeface="Calibri"/>
              </a:rPr>
              <a:t> en training (80%) y </a:t>
            </a:r>
            <a:r>
              <a:rPr lang="es-ES" sz="1900" dirty="0" err="1">
                <a:cs typeface="Calibri"/>
              </a:rPr>
              <a:t>validation</a:t>
            </a:r>
            <a:r>
              <a:rPr lang="es-ES" sz="1900" dirty="0">
                <a:cs typeface="Calibri"/>
              </a:rPr>
              <a:t> (20%), lo que nos permitirá evaluar los resultados de cada modelo que probemos con datos que no han sido usados para entrenarlo.</a:t>
            </a:r>
          </a:p>
          <a:p>
            <a:pPr lvl="1"/>
            <a:endParaRPr lang="es-ES" sz="1900">
              <a:cs typeface="Calibri"/>
            </a:endParaRPr>
          </a:p>
          <a:p>
            <a:pPr lvl="1"/>
            <a:endParaRPr lang="es-ES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5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A74FA4-9433-DC6C-37AB-2E776D60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Modelos y técnicas de predicción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BB8AD2-14B7-639E-8396-D65C684A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>
                <a:cs typeface="Calibri"/>
              </a:rPr>
              <a:t>Probaremos varios modelos que podrían ser útiles en este contexto. Mediremos sus resultados al ir ajustando sus parámetros y evaluaremos cuál es el óptimo para nuestro caso particular. Al ser un problema de clasificación, probaremos los siguientes modelos:</a:t>
            </a:r>
          </a:p>
          <a:p>
            <a:pPr lvl="1"/>
            <a:r>
              <a:rPr lang="es-ES" dirty="0" err="1">
                <a:cs typeface="Calibri"/>
              </a:rPr>
              <a:t>Logistic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regresion</a:t>
            </a:r>
            <a:endParaRPr lang="es-ES">
              <a:cs typeface="Calibri"/>
            </a:endParaRPr>
          </a:p>
          <a:p>
            <a:pPr lvl="1"/>
            <a:r>
              <a:rPr lang="es-ES" dirty="0" err="1">
                <a:cs typeface="Calibri"/>
              </a:rPr>
              <a:t>Random</a:t>
            </a:r>
            <a:r>
              <a:rPr lang="es-ES" dirty="0">
                <a:cs typeface="Calibri"/>
              </a:rPr>
              <a:t> Forest</a:t>
            </a:r>
          </a:p>
          <a:p>
            <a:pPr lvl="1"/>
            <a:r>
              <a:rPr lang="es-ES" dirty="0" err="1">
                <a:cs typeface="Calibri"/>
              </a:rPr>
              <a:t>Decision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Tree</a:t>
            </a:r>
            <a:endParaRPr lang="es-ES">
              <a:cs typeface="Calibri"/>
            </a:endParaRPr>
          </a:p>
          <a:p>
            <a:pPr lvl="1"/>
            <a:r>
              <a:rPr lang="es-ES" dirty="0" err="1">
                <a:cs typeface="Calibri"/>
              </a:rPr>
              <a:t>Support</a:t>
            </a:r>
            <a:r>
              <a:rPr lang="es-ES" dirty="0">
                <a:cs typeface="Calibri"/>
              </a:rPr>
              <a:t> vector machine (SVM)</a:t>
            </a:r>
          </a:p>
          <a:p>
            <a:pPr lvl="1"/>
            <a:r>
              <a:rPr lang="es-ES" dirty="0">
                <a:cs typeface="Calibri"/>
              </a:rPr>
              <a:t>Red neuronal</a:t>
            </a:r>
          </a:p>
        </p:txBody>
      </p:sp>
    </p:spTree>
    <p:extLst>
      <p:ext uri="{BB962C8B-B14F-4D97-AF65-F5344CB8AC3E}">
        <p14:creationId xmlns:p14="http://schemas.microsoft.com/office/powerpoint/2010/main" val="178154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E5E0C-7F96-79D3-F5A8-93D58FA9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s-ES" sz="3200">
                <a:cs typeface="Calibri Light"/>
              </a:rPr>
              <a:t>Entrenamiento, validación y resultados</a:t>
            </a:r>
            <a:endParaRPr lang="es-E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194E16-866A-41B9-1921-B621B271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3"/>
            <a:ext cx="6002636" cy="1990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800" dirty="0">
                <a:cs typeface="Calibri"/>
              </a:rPr>
              <a:t>Tras entrenar cada modelo, calculamos con el set de validación los resultados de las métricas de evaluación más populares en problemas de clasificación. Nos centraremos en maximizar el F1-score, al ser lo que pide el reto.</a:t>
            </a:r>
          </a:p>
          <a:p>
            <a:r>
              <a:rPr lang="es-ES" sz="1800" dirty="0">
                <a:cs typeface="Calibri"/>
              </a:rPr>
              <a:t>Del que mejores resultados de en un principio, ajustaremos sus parámetros para optimizar su rendimiento.</a:t>
            </a:r>
          </a:p>
          <a:p>
            <a:endParaRPr lang="es-ES" sz="1800">
              <a:cs typeface="Calibri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9C7FCAB-1F48-426B-8269-4B212DE45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15677"/>
              </p:ext>
            </p:extLst>
          </p:nvPr>
        </p:nvGraphicFramePr>
        <p:xfrm>
          <a:off x="1440467" y="2734056"/>
          <a:ext cx="9399458" cy="3483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132">
                  <a:extLst>
                    <a:ext uri="{9D8B030D-6E8A-4147-A177-3AD203B41FA5}">
                      <a16:colId xmlns:a16="http://schemas.microsoft.com/office/drawing/2014/main" val="1944472991"/>
                    </a:ext>
                  </a:extLst>
                </a:gridCol>
                <a:gridCol w="2404094">
                  <a:extLst>
                    <a:ext uri="{9D8B030D-6E8A-4147-A177-3AD203B41FA5}">
                      <a16:colId xmlns:a16="http://schemas.microsoft.com/office/drawing/2014/main" val="284491319"/>
                    </a:ext>
                  </a:extLst>
                </a:gridCol>
                <a:gridCol w="1971901">
                  <a:extLst>
                    <a:ext uri="{9D8B030D-6E8A-4147-A177-3AD203B41FA5}">
                      <a16:colId xmlns:a16="http://schemas.microsoft.com/office/drawing/2014/main" val="3139725521"/>
                    </a:ext>
                  </a:extLst>
                </a:gridCol>
                <a:gridCol w="2330331">
                  <a:extLst>
                    <a:ext uri="{9D8B030D-6E8A-4147-A177-3AD203B41FA5}">
                      <a16:colId xmlns:a16="http://schemas.microsoft.com/office/drawing/2014/main" val="1955761485"/>
                    </a:ext>
                  </a:extLst>
                </a:gridCol>
              </a:tblGrid>
              <a:tr h="521395">
                <a:tc>
                  <a:txBody>
                    <a:bodyPr/>
                    <a:lstStyle/>
                    <a:p>
                      <a:endParaRPr lang="es-ES" sz="2300"/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 err="1"/>
                        <a:t>Accuracy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 err="1"/>
                        <a:t>Recall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F1-Score</a:t>
                      </a:r>
                    </a:p>
                  </a:txBody>
                  <a:tcPr marL="118499" marR="118499" marT="59249" marB="59249"/>
                </a:tc>
                <a:extLst>
                  <a:ext uri="{0D108BD9-81ED-4DB2-BD59-A6C34878D82A}">
                    <a16:rowId xmlns:a16="http://schemas.microsoft.com/office/drawing/2014/main" val="1216017714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r>
                        <a:rPr lang="es-ES" sz="2300" b="1" dirty="0" err="1"/>
                        <a:t>Random</a:t>
                      </a:r>
                      <a:r>
                        <a:rPr lang="es-ES" sz="2300" b="1" dirty="0"/>
                        <a:t> Forest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0.6969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0.6987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0.6955</a:t>
                      </a:r>
                    </a:p>
                  </a:txBody>
                  <a:tcPr marL="118499" marR="118499" marT="59249" marB="59249"/>
                </a:tc>
                <a:extLst>
                  <a:ext uri="{0D108BD9-81ED-4DB2-BD59-A6C34878D82A}">
                    <a16:rowId xmlns:a16="http://schemas.microsoft.com/office/drawing/2014/main" val="3290205619"/>
                  </a:ext>
                </a:extLst>
              </a:tr>
              <a:tr h="876891">
                <a:tc>
                  <a:txBody>
                    <a:bodyPr/>
                    <a:lstStyle/>
                    <a:p>
                      <a:r>
                        <a:rPr lang="es-ES" sz="2300" b="1" err="1"/>
                        <a:t>Logistic</a:t>
                      </a:r>
                      <a:r>
                        <a:rPr lang="es-ES" sz="2300" b="1"/>
                        <a:t> </a:t>
                      </a:r>
                      <a:r>
                        <a:rPr lang="es-ES" sz="2300" b="1" err="1"/>
                        <a:t>Regression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0.4953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1.0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0.6625</a:t>
                      </a:r>
                    </a:p>
                  </a:txBody>
                  <a:tcPr marL="118499" marR="118499" marT="59249" marB="59249"/>
                </a:tc>
                <a:extLst>
                  <a:ext uri="{0D108BD9-81ED-4DB2-BD59-A6C34878D82A}">
                    <a16:rowId xmlns:a16="http://schemas.microsoft.com/office/drawing/2014/main" val="4124225773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r>
                        <a:rPr lang="es-ES" sz="2300" b="1" err="1"/>
                        <a:t>Decision</a:t>
                      </a:r>
                      <a:r>
                        <a:rPr lang="es-ES" sz="2300" b="1"/>
                        <a:t> </a:t>
                      </a:r>
                      <a:r>
                        <a:rPr lang="es-ES" sz="2300" b="1" err="1"/>
                        <a:t>Tree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0.5907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0.5838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0.5857</a:t>
                      </a:r>
                    </a:p>
                  </a:txBody>
                  <a:tcPr marL="118499" marR="118499" marT="59249" marB="59249"/>
                </a:tc>
                <a:extLst>
                  <a:ext uri="{0D108BD9-81ED-4DB2-BD59-A6C34878D82A}">
                    <a16:rowId xmlns:a16="http://schemas.microsoft.com/office/drawing/2014/main" val="2200062470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r>
                        <a:rPr lang="es-ES" sz="2300" b="1"/>
                        <a:t>SVM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0.5077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0.0745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 dirty="0"/>
                        <a:t>0.1304</a:t>
                      </a:r>
                    </a:p>
                  </a:txBody>
                  <a:tcPr marL="118499" marR="118499" marT="59249" marB="59249"/>
                </a:tc>
                <a:extLst>
                  <a:ext uri="{0D108BD9-81ED-4DB2-BD59-A6C34878D82A}">
                    <a16:rowId xmlns:a16="http://schemas.microsoft.com/office/drawing/2014/main" val="3342548710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300" b="1"/>
                        <a:t>Red Neuronal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0.4954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0.9876</a:t>
                      </a:r>
                    </a:p>
                  </a:txBody>
                  <a:tcPr marL="118499" marR="118499" marT="59249" marB="59249"/>
                </a:tc>
                <a:tc>
                  <a:txBody>
                    <a:bodyPr/>
                    <a:lstStyle/>
                    <a:p>
                      <a:r>
                        <a:rPr lang="es-ES" sz="2300"/>
                        <a:t>0.6597</a:t>
                      </a:r>
                    </a:p>
                  </a:txBody>
                  <a:tcPr marL="118499" marR="118499" marT="59249" marB="59249"/>
                </a:tc>
                <a:extLst>
                  <a:ext uri="{0D108BD9-81ED-4DB2-BD59-A6C34878D82A}">
                    <a16:rowId xmlns:a16="http://schemas.microsoft.com/office/drawing/2014/main" val="4159153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44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96A48-995C-07BB-5D0A-DDBEF5FC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Conclusiones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CD06D-784A-D7F8-78A9-BA5D953B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Calibri"/>
                <a:cs typeface="Calibri"/>
              </a:rPr>
              <a:t>Aun ajustando un poco más el modelo y probando distintas variables de análisis técnico, no logramos superar el 70% de precisión en el set de validación. Probablemente hay algún patrón más claro en los datos que no hemos logrado encontrar. Además, el rendimiento empeora con los datos de test.</a:t>
            </a:r>
          </a:p>
          <a:p>
            <a:r>
              <a:rPr lang="es-ES" dirty="0">
                <a:ea typeface="Calibri"/>
                <a:cs typeface="Calibri"/>
              </a:rPr>
              <a:t>Aunque no hayamos conseguido un gran </a:t>
            </a:r>
            <a:r>
              <a:rPr lang="es-ES">
                <a:ea typeface="Calibri"/>
                <a:cs typeface="Calibri"/>
              </a:rPr>
              <a:t>rendimiento</a:t>
            </a:r>
            <a:r>
              <a:rPr lang="es-ES" dirty="0">
                <a:ea typeface="Calibri"/>
                <a:cs typeface="Calibri"/>
              </a:rPr>
              <a:t> para el modelo, este proyecto nos ha servido mucho para aprender sobre exploración </a:t>
            </a:r>
            <a:r>
              <a:rPr lang="es-ES">
                <a:ea typeface="Calibri"/>
                <a:cs typeface="Calibri"/>
              </a:rPr>
              <a:t>de datos, preprocesamiento, modelos predictivos y técnicas de evaluación. </a:t>
            </a:r>
          </a:p>
        </p:txBody>
      </p:sp>
    </p:spTree>
    <p:extLst>
      <p:ext uri="{BB962C8B-B14F-4D97-AF65-F5344CB8AC3E}">
        <p14:creationId xmlns:p14="http://schemas.microsoft.com/office/powerpoint/2010/main" val="1869365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Microsoft Office PowerPoint</Application>
  <PresentationFormat>Panorámica</PresentationFormat>
  <Paragraphs>91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OracleSansVF</vt:lpstr>
      <vt:lpstr>Verdana Pro</vt:lpstr>
      <vt:lpstr>Tema de Office</vt:lpstr>
      <vt:lpstr>Modelo predictivo valor EUR/USD</vt:lpstr>
      <vt:lpstr>Análisis exploratorio</vt:lpstr>
      <vt:lpstr>Presentación de PowerPoint</vt:lpstr>
      <vt:lpstr>Presentación de PowerPoint</vt:lpstr>
      <vt:lpstr>Preprocesamiento de los datos</vt:lpstr>
      <vt:lpstr>Modelos y técnicas de predicción</vt:lpstr>
      <vt:lpstr>Entrenamiento, validación y 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Javier Comyn</cp:lastModifiedBy>
  <cp:revision>654</cp:revision>
  <dcterms:created xsi:type="dcterms:W3CDTF">2023-05-18T17:32:52Z</dcterms:created>
  <dcterms:modified xsi:type="dcterms:W3CDTF">2023-05-26T23:46:33Z</dcterms:modified>
</cp:coreProperties>
</file>