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1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9/1/2021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554336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9/1/2021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083263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9/1/2021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84962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9/1/2021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05684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9/1/2021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41806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9/1/2021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35427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11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6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8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8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8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9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0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2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4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562EB47-45B4-4EF5-A743-B4885DD2F060}" type="datetime1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3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A8D24A4-5FEC-4062-8995-EB21925B3B40}" type="datetime1">
              <a:rPr lang="en-US" smtClean="0"/>
              <a:t>9/1/2021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70847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 and blue abstract background">
            <a:extLst>
              <a:ext uri="{FF2B5EF4-FFF2-40B4-BE49-F238E27FC236}">
                <a16:creationId xmlns:a16="http://schemas.microsoft.com/office/drawing/2014/main" id="{CC2EF765-1CA2-4088-AAD1-F28036F5B4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3135" r="1" b="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A247EB-5256-461C-A528-DC8EF47BF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Startride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B01B3-B109-4C71-9129-45CCB1567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 fontScale="92500"/>
          </a:bodyPr>
          <a:lstStyle/>
          <a:p>
            <a:r>
              <a:rPr lang="en-US">
                <a:solidFill>
                  <a:srgbClr val="FFFFFF"/>
                </a:solidFill>
              </a:rPr>
              <a:t>Derrick Swint</a:t>
            </a:r>
          </a:p>
          <a:p>
            <a:r>
              <a:rPr lang="en-US">
                <a:solidFill>
                  <a:srgbClr val="FFFFFF"/>
                </a:solidFill>
              </a:rPr>
              <a:t>Tim Valentine</a:t>
            </a:r>
          </a:p>
          <a:p>
            <a:r>
              <a:rPr lang="en-US">
                <a:solidFill>
                  <a:srgbClr val="FFFFFF"/>
                </a:solidFill>
              </a:rPr>
              <a:t>Noah Knepp</a:t>
            </a:r>
          </a:p>
          <a:p>
            <a:r>
              <a:rPr lang="en-US">
                <a:solidFill>
                  <a:srgbClr val="FFFFFF"/>
                </a:solidFill>
              </a:rPr>
              <a:t>John Conlen III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9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607D-EAEC-44E4-97F7-5F7CDEE4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Project </a:t>
            </a:r>
            <a:r>
              <a:rPr lang="en-US" dirty="0" err="1"/>
              <a:t>Startride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8826-CF9E-4F55-9703-D94FF4F15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Startride</a:t>
            </a:r>
            <a:r>
              <a:rPr lang="en-US" dirty="0"/>
              <a:t> is an FPS game that uses  NEED TO TALK WITH GROUP ABOUT PROJECT DIRECTRION</a:t>
            </a:r>
          </a:p>
        </p:txBody>
      </p:sp>
    </p:spTree>
    <p:extLst>
      <p:ext uri="{BB962C8B-B14F-4D97-AF65-F5344CB8AC3E}">
        <p14:creationId xmlns:p14="http://schemas.microsoft.com/office/powerpoint/2010/main" val="188449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DD5B-4FEA-4A0E-8C6A-42028358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2B47-57A2-4987-A031-F3515999E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Textures</a:t>
            </a:r>
          </a:p>
          <a:p>
            <a:r>
              <a:rPr lang="en-US" dirty="0"/>
              <a:t>Character Models</a:t>
            </a:r>
          </a:p>
          <a:p>
            <a:r>
              <a:rPr lang="en-US" dirty="0"/>
              <a:t>Static Obstacle Creation</a:t>
            </a:r>
          </a:p>
          <a:p>
            <a:r>
              <a:rPr lang="en-US" dirty="0"/>
              <a:t>Programming Physics Interaction</a:t>
            </a:r>
          </a:p>
          <a:p>
            <a:r>
              <a:rPr lang="en-US" dirty="0"/>
              <a:t>Unreal </a:t>
            </a:r>
            <a:r>
              <a:rPr lang="en-US"/>
              <a:t>Engine Mastery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60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33</TotalTime>
  <Words>47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Mesh</vt:lpstr>
      <vt:lpstr>Project Startride</vt:lpstr>
      <vt:lpstr>What is Project Startride?</vt:lpstr>
      <vt:lpstr>Items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Startride</dc:title>
  <dc:creator>John Conlen</dc:creator>
  <cp:lastModifiedBy>John Conlen</cp:lastModifiedBy>
  <cp:revision>1</cp:revision>
  <dcterms:created xsi:type="dcterms:W3CDTF">2021-09-01T05:45:54Z</dcterms:created>
  <dcterms:modified xsi:type="dcterms:W3CDTF">2021-09-01T06:19:48Z</dcterms:modified>
</cp:coreProperties>
</file>