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998667-0361-4AAE-8D2F-EFF1BB4C94C5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23282D-70B6-440E-81FD-D44AB66EE25D}">
      <dgm:prSet/>
      <dgm:spPr/>
      <dgm:t>
        <a:bodyPr/>
        <a:lstStyle/>
        <a:p>
          <a:r>
            <a:rPr lang="en-US"/>
            <a:t>Create test environment</a:t>
          </a:r>
        </a:p>
      </dgm:t>
    </dgm:pt>
    <dgm:pt modelId="{55C80AC0-C67A-4ECE-BF21-7F489B7CE2FF}" type="parTrans" cxnId="{662CCCA4-E656-4DEE-B35A-05DED726F9D4}">
      <dgm:prSet/>
      <dgm:spPr/>
      <dgm:t>
        <a:bodyPr/>
        <a:lstStyle/>
        <a:p>
          <a:endParaRPr lang="en-US"/>
        </a:p>
      </dgm:t>
    </dgm:pt>
    <dgm:pt modelId="{2B96A839-F7FB-4EAA-A216-089BB05BDDBE}" type="sibTrans" cxnId="{662CCCA4-E656-4DEE-B35A-05DED726F9D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10B7CC7-5465-4A87-BBA5-1B653D1319B3}">
      <dgm:prSet/>
      <dgm:spPr/>
      <dgm:t>
        <a:bodyPr/>
        <a:lstStyle/>
        <a:p>
          <a:r>
            <a:rPr lang="en-US"/>
            <a:t>Develop player movement physics (World event and weapon interactions)</a:t>
          </a:r>
        </a:p>
      </dgm:t>
    </dgm:pt>
    <dgm:pt modelId="{CCF020D4-0D33-4CA0-BC75-13973931A071}" type="parTrans" cxnId="{2FD7731A-E0D8-456C-B9B4-5B2287D65F76}">
      <dgm:prSet/>
      <dgm:spPr/>
      <dgm:t>
        <a:bodyPr/>
        <a:lstStyle/>
        <a:p>
          <a:endParaRPr lang="en-US"/>
        </a:p>
      </dgm:t>
    </dgm:pt>
    <dgm:pt modelId="{B06D02FF-2992-4764-80E5-3E319909C77F}" type="sibTrans" cxnId="{2FD7731A-E0D8-456C-B9B4-5B2287D65F7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567F6D4-B82C-4C3A-860D-9F265B219CA9}">
      <dgm:prSet/>
      <dgm:spPr/>
      <dgm:t>
        <a:bodyPr/>
        <a:lstStyle/>
        <a:p>
          <a:r>
            <a:rPr lang="en-US"/>
            <a:t>Create a working environment based around movement</a:t>
          </a:r>
        </a:p>
      </dgm:t>
    </dgm:pt>
    <dgm:pt modelId="{FFBB8ED5-DEA3-464B-A445-A9AF3C508E80}" type="parTrans" cxnId="{5D7CB1A7-5130-4696-9AD4-C150C3030DD5}">
      <dgm:prSet/>
      <dgm:spPr/>
      <dgm:t>
        <a:bodyPr/>
        <a:lstStyle/>
        <a:p>
          <a:endParaRPr lang="en-US"/>
        </a:p>
      </dgm:t>
    </dgm:pt>
    <dgm:pt modelId="{E391EA7E-83FB-4A02-AB84-9DA73D48FD37}" type="sibTrans" cxnId="{5D7CB1A7-5130-4696-9AD4-C150C3030DD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FD1828D-B718-4CC7-A63A-C8E55FF30A71}">
      <dgm:prSet/>
      <dgm:spPr/>
      <dgm:t>
        <a:bodyPr/>
        <a:lstStyle/>
        <a:p>
          <a:r>
            <a:rPr lang="en-US"/>
            <a:t>Create object physics</a:t>
          </a:r>
        </a:p>
      </dgm:t>
    </dgm:pt>
    <dgm:pt modelId="{6C6C3295-D2E9-4F1F-8525-B274C145010F}" type="parTrans" cxnId="{16EB4260-2828-49F9-A70C-F10E57E96E80}">
      <dgm:prSet/>
      <dgm:spPr/>
      <dgm:t>
        <a:bodyPr/>
        <a:lstStyle/>
        <a:p>
          <a:endParaRPr lang="en-US"/>
        </a:p>
      </dgm:t>
    </dgm:pt>
    <dgm:pt modelId="{8D33A881-4FA2-454E-A315-C13E83A4D29B}" type="sibTrans" cxnId="{16EB4260-2828-49F9-A70C-F10E57E96E8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BF05B4E-647B-4507-AA89-9495F7E86CD5}">
      <dgm:prSet/>
      <dgm:spPr/>
      <dgm:t>
        <a:bodyPr/>
        <a:lstStyle/>
        <a:p>
          <a:r>
            <a:rPr lang="en-US" dirty="0"/>
            <a:t>Create Levels (Tutorial/Easy/</a:t>
          </a:r>
        </a:p>
        <a:p>
          <a:r>
            <a:rPr lang="en-US" dirty="0"/>
            <a:t>Intermediate/Hard)</a:t>
          </a:r>
        </a:p>
      </dgm:t>
    </dgm:pt>
    <dgm:pt modelId="{A9DF636E-7EC5-462A-8775-B86FEAAE1462}" type="parTrans" cxnId="{ADC91CD1-050B-4019-B28C-36E788FF2930}">
      <dgm:prSet/>
      <dgm:spPr/>
      <dgm:t>
        <a:bodyPr/>
        <a:lstStyle/>
        <a:p>
          <a:endParaRPr lang="en-US"/>
        </a:p>
      </dgm:t>
    </dgm:pt>
    <dgm:pt modelId="{F212B25E-2B93-4F01-A9A4-7897BFB82D77}" type="sibTrans" cxnId="{ADC91CD1-050B-4019-B28C-36E788FF2930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7005C5D6-D290-45B3-BC96-86DF04A27A17}" type="pres">
      <dgm:prSet presAssocID="{DE998667-0361-4AAE-8D2F-EFF1BB4C94C5}" presName="Name0" presStyleCnt="0">
        <dgm:presLayoutVars>
          <dgm:animLvl val="lvl"/>
          <dgm:resizeHandles val="exact"/>
        </dgm:presLayoutVars>
      </dgm:prSet>
      <dgm:spPr/>
    </dgm:pt>
    <dgm:pt modelId="{C176848F-60A8-416C-95BD-6706F69407D9}" type="pres">
      <dgm:prSet presAssocID="{6723282D-70B6-440E-81FD-D44AB66EE25D}" presName="compositeNode" presStyleCnt="0">
        <dgm:presLayoutVars>
          <dgm:bulletEnabled val="1"/>
        </dgm:presLayoutVars>
      </dgm:prSet>
      <dgm:spPr/>
    </dgm:pt>
    <dgm:pt modelId="{330BCDA7-D4CD-4A89-93BE-7F61BB0A8778}" type="pres">
      <dgm:prSet presAssocID="{6723282D-70B6-440E-81FD-D44AB66EE25D}" presName="bgRect" presStyleLbl="bgAccFollowNode1" presStyleIdx="0" presStyleCnt="5"/>
      <dgm:spPr/>
    </dgm:pt>
    <dgm:pt modelId="{1FAA8D7C-6BE4-44AF-A3AF-F65B363E83D7}" type="pres">
      <dgm:prSet presAssocID="{2B96A839-F7FB-4EAA-A216-089BB05BDDBE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63085B9E-319E-44CF-ADEB-5D36D718F998}" type="pres">
      <dgm:prSet presAssocID="{6723282D-70B6-440E-81FD-D44AB66EE25D}" presName="bottomLine" presStyleLbl="alignNode1" presStyleIdx="1" presStyleCnt="10">
        <dgm:presLayoutVars/>
      </dgm:prSet>
      <dgm:spPr/>
    </dgm:pt>
    <dgm:pt modelId="{21CF8E47-653E-4431-AD2A-7F10A6CDEB16}" type="pres">
      <dgm:prSet presAssocID="{6723282D-70B6-440E-81FD-D44AB66EE25D}" presName="nodeText" presStyleLbl="bgAccFollowNode1" presStyleIdx="0" presStyleCnt="5">
        <dgm:presLayoutVars>
          <dgm:bulletEnabled val="1"/>
        </dgm:presLayoutVars>
      </dgm:prSet>
      <dgm:spPr/>
    </dgm:pt>
    <dgm:pt modelId="{93F4E22C-3E7E-45BC-BFE7-942C51A6AB10}" type="pres">
      <dgm:prSet presAssocID="{2B96A839-F7FB-4EAA-A216-089BB05BDDBE}" presName="sibTrans" presStyleCnt="0"/>
      <dgm:spPr/>
    </dgm:pt>
    <dgm:pt modelId="{D50F6876-2DD2-4AA0-B262-ED859A92701F}" type="pres">
      <dgm:prSet presAssocID="{410B7CC7-5465-4A87-BBA5-1B653D1319B3}" presName="compositeNode" presStyleCnt="0">
        <dgm:presLayoutVars>
          <dgm:bulletEnabled val="1"/>
        </dgm:presLayoutVars>
      </dgm:prSet>
      <dgm:spPr/>
    </dgm:pt>
    <dgm:pt modelId="{14264A89-0BD1-415A-A45B-50A56E82278F}" type="pres">
      <dgm:prSet presAssocID="{410B7CC7-5465-4A87-BBA5-1B653D1319B3}" presName="bgRect" presStyleLbl="bgAccFollowNode1" presStyleIdx="1" presStyleCnt="5"/>
      <dgm:spPr/>
    </dgm:pt>
    <dgm:pt modelId="{81F7173C-3616-43AE-9377-93D953037449}" type="pres">
      <dgm:prSet presAssocID="{B06D02FF-2992-4764-80E5-3E319909C77F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0DDD9159-A4A2-427D-B367-6F16EFCFCFC5}" type="pres">
      <dgm:prSet presAssocID="{410B7CC7-5465-4A87-BBA5-1B653D1319B3}" presName="bottomLine" presStyleLbl="alignNode1" presStyleIdx="3" presStyleCnt="10">
        <dgm:presLayoutVars/>
      </dgm:prSet>
      <dgm:spPr/>
    </dgm:pt>
    <dgm:pt modelId="{D1147293-E290-453A-B22D-CC96DFB2C960}" type="pres">
      <dgm:prSet presAssocID="{410B7CC7-5465-4A87-BBA5-1B653D1319B3}" presName="nodeText" presStyleLbl="bgAccFollowNode1" presStyleIdx="1" presStyleCnt="5">
        <dgm:presLayoutVars>
          <dgm:bulletEnabled val="1"/>
        </dgm:presLayoutVars>
      </dgm:prSet>
      <dgm:spPr/>
    </dgm:pt>
    <dgm:pt modelId="{37F15C5A-E423-4428-A042-6DA02EBE9CC3}" type="pres">
      <dgm:prSet presAssocID="{B06D02FF-2992-4764-80E5-3E319909C77F}" presName="sibTrans" presStyleCnt="0"/>
      <dgm:spPr/>
    </dgm:pt>
    <dgm:pt modelId="{31CF9858-742A-4CDF-9FC7-2C57702F9A19}" type="pres">
      <dgm:prSet presAssocID="{E567F6D4-B82C-4C3A-860D-9F265B219CA9}" presName="compositeNode" presStyleCnt="0">
        <dgm:presLayoutVars>
          <dgm:bulletEnabled val="1"/>
        </dgm:presLayoutVars>
      </dgm:prSet>
      <dgm:spPr/>
    </dgm:pt>
    <dgm:pt modelId="{FA260845-C75F-4298-B6D1-A1B8C0B8FDEA}" type="pres">
      <dgm:prSet presAssocID="{E567F6D4-B82C-4C3A-860D-9F265B219CA9}" presName="bgRect" presStyleLbl="bgAccFollowNode1" presStyleIdx="2" presStyleCnt="5"/>
      <dgm:spPr/>
    </dgm:pt>
    <dgm:pt modelId="{0067C046-9E66-4B13-8A47-343274AA6FA3}" type="pres">
      <dgm:prSet presAssocID="{E391EA7E-83FB-4A02-AB84-9DA73D48FD37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46E513E3-8A20-4E91-ACD1-21DBCCC4E042}" type="pres">
      <dgm:prSet presAssocID="{E567F6D4-B82C-4C3A-860D-9F265B219CA9}" presName="bottomLine" presStyleLbl="alignNode1" presStyleIdx="5" presStyleCnt="10">
        <dgm:presLayoutVars/>
      </dgm:prSet>
      <dgm:spPr/>
    </dgm:pt>
    <dgm:pt modelId="{27AA76AD-01F9-4713-9597-2C14ED2E2746}" type="pres">
      <dgm:prSet presAssocID="{E567F6D4-B82C-4C3A-860D-9F265B219CA9}" presName="nodeText" presStyleLbl="bgAccFollowNode1" presStyleIdx="2" presStyleCnt="5">
        <dgm:presLayoutVars>
          <dgm:bulletEnabled val="1"/>
        </dgm:presLayoutVars>
      </dgm:prSet>
      <dgm:spPr/>
    </dgm:pt>
    <dgm:pt modelId="{6B8DACC6-4EB0-407F-9DB0-7163A7BA0B2E}" type="pres">
      <dgm:prSet presAssocID="{E391EA7E-83FB-4A02-AB84-9DA73D48FD37}" presName="sibTrans" presStyleCnt="0"/>
      <dgm:spPr/>
    </dgm:pt>
    <dgm:pt modelId="{307A889D-648E-4682-A86F-070CBFC46424}" type="pres">
      <dgm:prSet presAssocID="{0FD1828D-B718-4CC7-A63A-C8E55FF30A71}" presName="compositeNode" presStyleCnt="0">
        <dgm:presLayoutVars>
          <dgm:bulletEnabled val="1"/>
        </dgm:presLayoutVars>
      </dgm:prSet>
      <dgm:spPr/>
    </dgm:pt>
    <dgm:pt modelId="{6DA12EC1-0380-426B-BF4C-50EC432B77E6}" type="pres">
      <dgm:prSet presAssocID="{0FD1828D-B718-4CC7-A63A-C8E55FF30A71}" presName="bgRect" presStyleLbl="bgAccFollowNode1" presStyleIdx="3" presStyleCnt="5"/>
      <dgm:spPr/>
    </dgm:pt>
    <dgm:pt modelId="{E4CE8423-BAC7-4FCA-98FF-71EEB8578706}" type="pres">
      <dgm:prSet presAssocID="{8D33A881-4FA2-454E-A315-C13E83A4D29B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36EC4DDC-45F3-4EB7-B836-703E03AE0E42}" type="pres">
      <dgm:prSet presAssocID="{0FD1828D-B718-4CC7-A63A-C8E55FF30A71}" presName="bottomLine" presStyleLbl="alignNode1" presStyleIdx="7" presStyleCnt="10">
        <dgm:presLayoutVars/>
      </dgm:prSet>
      <dgm:spPr/>
    </dgm:pt>
    <dgm:pt modelId="{35953FA3-2A6F-4145-9616-402C6CA770DE}" type="pres">
      <dgm:prSet presAssocID="{0FD1828D-B718-4CC7-A63A-C8E55FF30A71}" presName="nodeText" presStyleLbl="bgAccFollowNode1" presStyleIdx="3" presStyleCnt="5">
        <dgm:presLayoutVars>
          <dgm:bulletEnabled val="1"/>
        </dgm:presLayoutVars>
      </dgm:prSet>
      <dgm:spPr/>
    </dgm:pt>
    <dgm:pt modelId="{2B640B5D-97AA-490A-8BB2-C0CE813A5551}" type="pres">
      <dgm:prSet presAssocID="{8D33A881-4FA2-454E-A315-C13E83A4D29B}" presName="sibTrans" presStyleCnt="0"/>
      <dgm:spPr/>
    </dgm:pt>
    <dgm:pt modelId="{6D754B7E-FE43-474E-9D6C-0C1EC7C9B530}" type="pres">
      <dgm:prSet presAssocID="{DBF05B4E-647B-4507-AA89-9495F7E86CD5}" presName="compositeNode" presStyleCnt="0">
        <dgm:presLayoutVars>
          <dgm:bulletEnabled val="1"/>
        </dgm:presLayoutVars>
      </dgm:prSet>
      <dgm:spPr/>
    </dgm:pt>
    <dgm:pt modelId="{4C7B382E-EFCC-4D83-B099-28C4EBE5C12F}" type="pres">
      <dgm:prSet presAssocID="{DBF05B4E-647B-4507-AA89-9495F7E86CD5}" presName="bgRect" presStyleLbl="bgAccFollowNode1" presStyleIdx="4" presStyleCnt="5"/>
      <dgm:spPr/>
    </dgm:pt>
    <dgm:pt modelId="{08D4951F-D109-4997-AE41-8C2B23D167C9}" type="pres">
      <dgm:prSet presAssocID="{F212B25E-2B93-4F01-A9A4-7897BFB82D77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99D1888D-C45C-4E20-9148-B762C400DB90}" type="pres">
      <dgm:prSet presAssocID="{DBF05B4E-647B-4507-AA89-9495F7E86CD5}" presName="bottomLine" presStyleLbl="alignNode1" presStyleIdx="9" presStyleCnt="10">
        <dgm:presLayoutVars/>
      </dgm:prSet>
      <dgm:spPr/>
    </dgm:pt>
    <dgm:pt modelId="{70C4041D-B1F4-47D6-A2ED-3C72A27CC484}" type="pres">
      <dgm:prSet presAssocID="{DBF05B4E-647B-4507-AA89-9495F7E86CD5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E13CE905-AA1F-407E-B050-5F206C561FCF}" type="presOf" srcId="{410B7CC7-5465-4A87-BBA5-1B653D1319B3}" destId="{D1147293-E290-453A-B22D-CC96DFB2C960}" srcOrd="1" destOrd="0" presId="urn:microsoft.com/office/officeart/2016/7/layout/BasicLinearProcessNumbered"/>
    <dgm:cxn modelId="{2FD7731A-E0D8-456C-B9B4-5B2287D65F76}" srcId="{DE998667-0361-4AAE-8D2F-EFF1BB4C94C5}" destId="{410B7CC7-5465-4A87-BBA5-1B653D1319B3}" srcOrd="1" destOrd="0" parTransId="{CCF020D4-0D33-4CA0-BC75-13973931A071}" sibTransId="{B06D02FF-2992-4764-80E5-3E319909C77F}"/>
    <dgm:cxn modelId="{AA1E3D29-24A6-469F-A849-3518CF7A953F}" type="presOf" srcId="{0FD1828D-B718-4CC7-A63A-C8E55FF30A71}" destId="{6DA12EC1-0380-426B-BF4C-50EC432B77E6}" srcOrd="0" destOrd="0" presId="urn:microsoft.com/office/officeart/2016/7/layout/BasicLinearProcessNumbered"/>
    <dgm:cxn modelId="{16EB4260-2828-49F9-A70C-F10E57E96E80}" srcId="{DE998667-0361-4AAE-8D2F-EFF1BB4C94C5}" destId="{0FD1828D-B718-4CC7-A63A-C8E55FF30A71}" srcOrd="3" destOrd="0" parTransId="{6C6C3295-D2E9-4F1F-8525-B274C145010F}" sibTransId="{8D33A881-4FA2-454E-A315-C13E83A4D29B}"/>
    <dgm:cxn modelId="{3116B965-62E7-4D4D-AEF3-BDED1DB88022}" type="presOf" srcId="{DBF05B4E-647B-4507-AA89-9495F7E86CD5}" destId="{4C7B382E-EFCC-4D83-B099-28C4EBE5C12F}" srcOrd="0" destOrd="0" presId="urn:microsoft.com/office/officeart/2016/7/layout/BasicLinearProcessNumbered"/>
    <dgm:cxn modelId="{B30FE14C-77A4-4DFD-9E0C-6081D51EF3A4}" type="presOf" srcId="{0FD1828D-B718-4CC7-A63A-C8E55FF30A71}" destId="{35953FA3-2A6F-4145-9616-402C6CA770DE}" srcOrd="1" destOrd="0" presId="urn:microsoft.com/office/officeart/2016/7/layout/BasicLinearProcessNumbered"/>
    <dgm:cxn modelId="{8402B283-4EF4-4F6C-AEFC-FB7C80386F75}" type="presOf" srcId="{B06D02FF-2992-4764-80E5-3E319909C77F}" destId="{81F7173C-3616-43AE-9377-93D953037449}" srcOrd="0" destOrd="0" presId="urn:microsoft.com/office/officeart/2016/7/layout/BasicLinearProcessNumbered"/>
    <dgm:cxn modelId="{61380097-7713-4A0E-85AC-20B0868CE68C}" type="presOf" srcId="{2B96A839-F7FB-4EAA-A216-089BB05BDDBE}" destId="{1FAA8D7C-6BE4-44AF-A3AF-F65B363E83D7}" srcOrd="0" destOrd="0" presId="urn:microsoft.com/office/officeart/2016/7/layout/BasicLinearProcessNumbered"/>
    <dgm:cxn modelId="{662CCCA4-E656-4DEE-B35A-05DED726F9D4}" srcId="{DE998667-0361-4AAE-8D2F-EFF1BB4C94C5}" destId="{6723282D-70B6-440E-81FD-D44AB66EE25D}" srcOrd="0" destOrd="0" parTransId="{55C80AC0-C67A-4ECE-BF21-7F489B7CE2FF}" sibTransId="{2B96A839-F7FB-4EAA-A216-089BB05BDDBE}"/>
    <dgm:cxn modelId="{5D7CB1A7-5130-4696-9AD4-C150C3030DD5}" srcId="{DE998667-0361-4AAE-8D2F-EFF1BB4C94C5}" destId="{E567F6D4-B82C-4C3A-860D-9F265B219CA9}" srcOrd="2" destOrd="0" parTransId="{FFBB8ED5-DEA3-464B-A445-A9AF3C508E80}" sibTransId="{E391EA7E-83FB-4A02-AB84-9DA73D48FD37}"/>
    <dgm:cxn modelId="{29E624A8-580C-4B5E-8706-3F6BEC4FFCB0}" type="presOf" srcId="{E391EA7E-83FB-4A02-AB84-9DA73D48FD37}" destId="{0067C046-9E66-4B13-8A47-343274AA6FA3}" srcOrd="0" destOrd="0" presId="urn:microsoft.com/office/officeart/2016/7/layout/BasicLinearProcessNumbered"/>
    <dgm:cxn modelId="{40E5B5AF-D34F-4687-92E2-284C926D3CA1}" type="presOf" srcId="{6723282D-70B6-440E-81FD-D44AB66EE25D}" destId="{21CF8E47-653E-4431-AD2A-7F10A6CDEB16}" srcOrd="1" destOrd="0" presId="urn:microsoft.com/office/officeart/2016/7/layout/BasicLinearProcessNumbered"/>
    <dgm:cxn modelId="{BF9DB0C0-7E06-4F21-BD36-AC59E2C972A8}" type="presOf" srcId="{F212B25E-2B93-4F01-A9A4-7897BFB82D77}" destId="{08D4951F-D109-4997-AE41-8C2B23D167C9}" srcOrd="0" destOrd="0" presId="urn:microsoft.com/office/officeart/2016/7/layout/BasicLinearProcessNumbered"/>
    <dgm:cxn modelId="{327C3FCA-C53D-493E-B9DB-94439B2E8143}" type="presOf" srcId="{8D33A881-4FA2-454E-A315-C13E83A4D29B}" destId="{E4CE8423-BAC7-4FCA-98FF-71EEB8578706}" srcOrd="0" destOrd="0" presId="urn:microsoft.com/office/officeart/2016/7/layout/BasicLinearProcessNumbered"/>
    <dgm:cxn modelId="{ADC91CD1-050B-4019-B28C-36E788FF2930}" srcId="{DE998667-0361-4AAE-8D2F-EFF1BB4C94C5}" destId="{DBF05B4E-647B-4507-AA89-9495F7E86CD5}" srcOrd="4" destOrd="0" parTransId="{A9DF636E-7EC5-462A-8775-B86FEAAE1462}" sibTransId="{F212B25E-2B93-4F01-A9A4-7897BFB82D77}"/>
    <dgm:cxn modelId="{DFA6CFD8-906B-46A7-86A7-779D90F2DD0F}" type="presOf" srcId="{410B7CC7-5465-4A87-BBA5-1B653D1319B3}" destId="{14264A89-0BD1-415A-A45B-50A56E82278F}" srcOrd="0" destOrd="0" presId="urn:microsoft.com/office/officeart/2016/7/layout/BasicLinearProcessNumbered"/>
    <dgm:cxn modelId="{11E74AD9-E21C-46D0-9487-7DE2877E7FB5}" type="presOf" srcId="{6723282D-70B6-440E-81FD-D44AB66EE25D}" destId="{330BCDA7-D4CD-4A89-93BE-7F61BB0A8778}" srcOrd="0" destOrd="0" presId="urn:microsoft.com/office/officeart/2016/7/layout/BasicLinearProcessNumbered"/>
    <dgm:cxn modelId="{3B07FFEE-F0E7-43E0-BA5E-FA2C02875996}" type="presOf" srcId="{DBF05B4E-647B-4507-AA89-9495F7E86CD5}" destId="{70C4041D-B1F4-47D6-A2ED-3C72A27CC484}" srcOrd="1" destOrd="0" presId="urn:microsoft.com/office/officeart/2016/7/layout/BasicLinearProcessNumbered"/>
    <dgm:cxn modelId="{8A37EAEF-4C58-410B-BBF5-8F4AD7091236}" type="presOf" srcId="{DE998667-0361-4AAE-8D2F-EFF1BB4C94C5}" destId="{7005C5D6-D290-45B3-BC96-86DF04A27A17}" srcOrd="0" destOrd="0" presId="urn:microsoft.com/office/officeart/2016/7/layout/BasicLinearProcessNumbered"/>
    <dgm:cxn modelId="{071911F0-5D75-43D8-B7DF-C0F5EB4B83E3}" type="presOf" srcId="{E567F6D4-B82C-4C3A-860D-9F265B219CA9}" destId="{27AA76AD-01F9-4713-9597-2C14ED2E2746}" srcOrd="1" destOrd="0" presId="urn:microsoft.com/office/officeart/2016/7/layout/BasicLinearProcessNumbered"/>
    <dgm:cxn modelId="{C1A1E5FA-1038-4A24-B633-E734F68F86A7}" type="presOf" srcId="{E567F6D4-B82C-4C3A-860D-9F265B219CA9}" destId="{FA260845-C75F-4298-B6D1-A1B8C0B8FDEA}" srcOrd="0" destOrd="0" presId="urn:microsoft.com/office/officeart/2016/7/layout/BasicLinearProcessNumbered"/>
    <dgm:cxn modelId="{4F9CDD59-9E6A-4D57-B216-34FD72B88EC7}" type="presParOf" srcId="{7005C5D6-D290-45B3-BC96-86DF04A27A17}" destId="{C176848F-60A8-416C-95BD-6706F69407D9}" srcOrd="0" destOrd="0" presId="urn:microsoft.com/office/officeart/2016/7/layout/BasicLinearProcessNumbered"/>
    <dgm:cxn modelId="{D2D1274F-9DA2-41E7-90F0-4F8DFCB11BCE}" type="presParOf" srcId="{C176848F-60A8-416C-95BD-6706F69407D9}" destId="{330BCDA7-D4CD-4A89-93BE-7F61BB0A8778}" srcOrd="0" destOrd="0" presId="urn:microsoft.com/office/officeart/2016/7/layout/BasicLinearProcessNumbered"/>
    <dgm:cxn modelId="{17E8723E-743C-471C-BD9E-096EF6EA7779}" type="presParOf" srcId="{C176848F-60A8-416C-95BD-6706F69407D9}" destId="{1FAA8D7C-6BE4-44AF-A3AF-F65B363E83D7}" srcOrd="1" destOrd="0" presId="urn:microsoft.com/office/officeart/2016/7/layout/BasicLinearProcessNumbered"/>
    <dgm:cxn modelId="{8C4F399B-E441-4EA2-BC66-D75F1C265202}" type="presParOf" srcId="{C176848F-60A8-416C-95BD-6706F69407D9}" destId="{63085B9E-319E-44CF-ADEB-5D36D718F998}" srcOrd="2" destOrd="0" presId="urn:microsoft.com/office/officeart/2016/7/layout/BasicLinearProcessNumbered"/>
    <dgm:cxn modelId="{51F9ED38-08C7-4EAE-906D-D2FE54DE0CE5}" type="presParOf" srcId="{C176848F-60A8-416C-95BD-6706F69407D9}" destId="{21CF8E47-653E-4431-AD2A-7F10A6CDEB16}" srcOrd="3" destOrd="0" presId="urn:microsoft.com/office/officeart/2016/7/layout/BasicLinearProcessNumbered"/>
    <dgm:cxn modelId="{5BDE42F9-8D8F-4336-B43D-CF63C6138D2F}" type="presParOf" srcId="{7005C5D6-D290-45B3-BC96-86DF04A27A17}" destId="{93F4E22C-3E7E-45BC-BFE7-942C51A6AB10}" srcOrd="1" destOrd="0" presId="urn:microsoft.com/office/officeart/2016/7/layout/BasicLinearProcessNumbered"/>
    <dgm:cxn modelId="{4D8BE78E-1223-44EA-ADA8-A4BA60BE20E8}" type="presParOf" srcId="{7005C5D6-D290-45B3-BC96-86DF04A27A17}" destId="{D50F6876-2DD2-4AA0-B262-ED859A92701F}" srcOrd="2" destOrd="0" presId="urn:microsoft.com/office/officeart/2016/7/layout/BasicLinearProcessNumbered"/>
    <dgm:cxn modelId="{AF3B2A01-92FF-4A6F-A935-F0AD5B6998E4}" type="presParOf" srcId="{D50F6876-2DD2-4AA0-B262-ED859A92701F}" destId="{14264A89-0BD1-415A-A45B-50A56E82278F}" srcOrd="0" destOrd="0" presId="urn:microsoft.com/office/officeart/2016/7/layout/BasicLinearProcessNumbered"/>
    <dgm:cxn modelId="{143ACAC7-7F32-43C0-B6E7-B9BE03FCA310}" type="presParOf" srcId="{D50F6876-2DD2-4AA0-B262-ED859A92701F}" destId="{81F7173C-3616-43AE-9377-93D953037449}" srcOrd="1" destOrd="0" presId="urn:microsoft.com/office/officeart/2016/7/layout/BasicLinearProcessNumbered"/>
    <dgm:cxn modelId="{AC6A3400-6047-4972-832F-A4BB6CCBB0AB}" type="presParOf" srcId="{D50F6876-2DD2-4AA0-B262-ED859A92701F}" destId="{0DDD9159-A4A2-427D-B367-6F16EFCFCFC5}" srcOrd="2" destOrd="0" presId="urn:microsoft.com/office/officeart/2016/7/layout/BasicLinearProcessNumbered"/>
    <dgm:cxn modelId="{9E5AC17A-46BD-4EE3-8336-4D05DFC04E2D}" type="presParOf" srcId="{D50F6876-2DD2-4AA0-B262-ED859A92701F}" destId="{D1147293-E290-453A-B22D-CC96DFB2C960}" srcOrd="3" destOrd="0" presId="urn:microsoft.com/office/officeart/2016/7/layout/BasicLinearProcessNumbered"/>
    <dgm:cxn modelId="{6AEC2FC3-C6E9-4799-9E3C-51F2913E3BFC}" type="presParOf" srcId="{7005C5D6-D290-45B3-BC96-86DF04A27A17}" destId="{37F15C5A-E423-4428-A042-6DA02EBE9CC3}" srcOrd="3" destOrd="0" presId="urn:microsoft.com/office/officeart/2016/7/layout/BasicLinearProcessNumbered"/>
    <dgm:cxn modelId="{F15D4D36-0134-4B96-889A-968B3B74697B}" type="presParOf" srcId="{7005C5D6-D290-45B3-BC96-86DF04A27A17}" destId="{31CF9858-742A-4CDF-9FC7-2C57702F9A19}" srcOrd="4" destOrd="0" presId="urn:microsoft.com/office/officeart/2016/7/layout/BasicLinearProcessNumbered"/>
    <dgm:cxn modelId="{A5202C8C-3FA2-413A-A2E5-31335A0A313E}" type="presParOf" srcId="{31CF9858-742A-4CDF-9FC7-2C57702F9A19}" destId="{FA260845-C75F-4298-B6D1-A1B8C0B8FDEA}" srcOrd="0" destOrd="0" presId="urn:microsoft.com/office/officeart/2016/7/layout/BasicLinearProcessNumbered"/>
    <dgm:cxn modelId="{C79D25E1-707F-4C70-B19C-982B3565B888}" type="presParOf" srcId="{31CF9858-742A-4CDF-9FC7-2C57702F9A19}" destId="{0067C046-9E66-4B13-8A47-343274AA6FA3}" srcOrd="1" destOrd="0" presId="urn:microsoft.com/office/officeart/2016/7/layout/BasicLinearProcessNumbered"/>
    <dgm:cxn modelId="{89877D82-DCAB-496B-AA54-CB1235E37D0B}" type="presParOf" srcId="{31CF9858-742A-4CDF-9FC7-2C57702F9A19}" destId="{46E513E3-8A20-4E91-ACD1-21DBCCC4E042}" srcOrd="2" destOrd="0" presId="urn:microsoft.com/office/officeart/2016/7/layout/BasicLinearProcessNumbered"/>
    <dgm:cxn modelId="{F74CB6D6-B396-4BB1-AFF9-01C6C3E91019}" type="presParOf" srcId="{31CF9858-742A-4CDF-9FC7-2C57702F9A19}" destId="{27AA76AD-01F9-4713-9597-2C14ED2E2746}" srcOrd="3" destOrd="0" presId="urn:microsoft.com/office/officeart/2016/7/layout/BasicLinearProcessNumbered"/>
    <dgm:cxn modelId="{03DB84A6-D88D-4030-94BE-CAE7922B036D}" type="presParOf" srcId="{7005C5D6-D290-45B3-BC96-86DF04A27A17}" destId="{6B8DACC6-4EB0-407F-9DB0-7163A7BA0B2E}" srcOrd="5" destOrd="0" presId="urn:microsoft.com/office/officeart/2016/7/layout/BasicLinearProcessNumbered"/>
    <dgm:cxn modelId="{6A91BABD-0BE1-4501-980B-BCE53BBEAF1A}" type="presParOf" srcId="{7005C5D6-D290-45B3-BC96-86DF04A27A17}" destId="{307A889D-648E-4682-A86F-070CBFC46424}" srcOrd="6" destOrd="0" presId="urn:microsoft.com/office/officeart/2016/7/layout/BasicLinearProcessNumbered"/>
    <dgm:cxn modelId="{CBA19750-A6F1-4313-BC5B-E622279EF1E0}" type="presParOf" srcId="{307A889D-648E-4682-A86F-070CBFC46424}" destId="{6DA12EC1-0380-426B-BF4C-50EC432B77E6}" srcOrd="0" destOrd="0" presId="urn:microsoft.com/office/officeart/2016/7/layout/BasicLinearProcessNumbered"/>
    <dgm:cxn modelId="{26D27DB3-7F4E-4966-AA7E-880CFA17D932}" type="presParOf" srcId="{307A889D-648E-4682-A86F-070CBFC46424}" destId="{E4CE8423-BAC7-4FCA-98FF-71EEB8578706}" srcOrd="1" destOrd="0" presId="urn:microsoft.com/office/officeart/2016/7/layout/BasicLinearProcessNumbered"/>
    <dgm:cxn modelId="{CC37F3F8-0B01-4B6C-82B2-BD5436B5867A}" type="presParOf" srcId="{307A889D-648E-4682-A86F-070CBFC46424}" destId="{36EC4DDC-45F3-4EB7-B836-703E03AE0E42}" srcOrd="2" destOrd="0" presId="urn:microsoft.com/office/officeart/2016/7/layout/BasicLinearProcessNumbered"/>
    <dgm:cxn modelId="{EAB7FD40-0CFB-4AA7-9AFF-A1C761490C95}" type="presParOf" srcId="{307A889D-648E-4682-A86F-070CBFC46424}" destId="{35953FA3-2A6F-4145-9616-402C6CA770DE}" srcOrd="3" destOrd="0" presId="urn:microsoft.com/office/officeart/2016/7/layout/BasicLinearProcessNumbered"/>
    <dgm:cxn modelId="{0D2E4DBE-486A-4519-B7B3-34DA98F38B64}" type="presParOf" srcId="{7005C5D6-D290-45B3-BC96-86DF04A27A17}" destId="{2B640B5D-97AA-490A-8BB2-C0CE813A5551}" srcOrd="7" destOrd="0" presId="urn:microsoft.com/office/officeart/2016/7/layout/BasicLinearProcessNumbered"/>
    <dgm:cxn modelId="{C66ED129-07D5-4E0A-9119-96720364BE88}" type="presParOf" srcId="{7005C5D6-D290-45B3-BC96-86DF04A27A17}" destId="{6D754B7E-FE43-474E-9D6C-0C1EC7C9B530}" srcOrd="8" destOrd="0" presId="urn:microsoft.com/office/officeart/2016/7/layout/BasicLinearProcessNumbered"/>
    <dgm:cxn modelId="{296CDD6C-6A20-4937-AAB7-0409935E622B}" type="presParOf" srcId="{6D754B7E-FE43-474E-9D6C-0C1EC7C9B530}" destId="{4C7B382E-EFCC-4D83-B099-28C4EBE5C12F}" srcOrd="0" destOrd="0" presId="urn:microsoft.com/office/officeart/2016/7/layout/BasicLinearProcessNumbered"/>
    <dgm:cxn modelId="{3BD401C3-52CC-4FB1-9693-0527D06C751C}" type="presParOf" srcId="{6D754B7E-FE43-474E-9D6C-0C1EC7C9B530}" destId="{08D4951F-D109-4997-AE41-8C2B23D167C9}" srcOrd="1" destOrd="0" presId="urn:microsoft.com/office/officeart/2016/7/layout/BasicLinearProcessNumbered"/>
    <dgm:cxn modelId="{081A02D7-EC84-4DE0-B05F-6A27419DA2A1}" type="presParOf" srcId="{6D754B7E-FE43-474E-9D6C-0C1EC7C9B530}" destId="{99D1888D-C45C-4E20-9148-B762C400DB90}" srcOrd="2" destOrd="0" presId="urn:microsoft.com/office/officeart/2016/7/layout/BasicLinearProcessNumbered"/>
    <dgm:cxn modelId="{40FAB7A6-C3F4-48D9-9075-6E65AC55FDF3}" type="presParOf" srcId="{6D754B7E-FE43-474E-9D6C-0C1EC7C9B530}" destId="{70C4041D-B1F4-47D6-A2ED-3C72A27CC48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BCDA7-D4CD-4A89-93BE-7F61BB0A8778}">
      <dsp:nvSpPr>
        <dsp:cNvPr id="0" name=""/>
        <dsp:cNvSpPr/>
      </dsp:nvSpPr>
      <dsp:spPr>
        <a:xfrm>
          <a:off x="3507" y="97502"/>
          <a:ext cx="1898997" cy="26585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53" tIns="330200" rIns="14805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test environment</a:t>
          </a:r>
        </a:p>
      </dsp:txBody>
      <dsp:txXfrm>
        <a:off x="3507" y="1107769"/>
        <a:ext cx="1898997" cy="1595157"/>
      </dsp:txXfrm>
    </dsp:sp>
    <dsp:sp modelId="{1FAA8D7C-6BE4-44AF-A3AF-F65B363E83D7}">
      <dsp:nvSpPr>
        <dsp:cNvPr id="0" name=""/>
        <dsp:cNvSpPr/>
      </dsp:nvSpPr>
      <dsp:spPr>
        <a:xfrm>
          <a:off x="554216" y="363362"/>
          <a:ext cx="797578" cy="7975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182" tIns="12700" rIns="621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71019" y="480165"/>
        <a:ext cx="563972" cy="563972"/>
      </dsp:txXfrm>
    </dsp:sp>
    <dsp:sp modelId="{63085B9E-319E-44CF-ADEB-5D36D718F998}">
      <dsp:nvSpPr>
        <dsp:cNvPr id="0" name=""/>
        <dsp:cNvSpPr/>
      </dsp:nvSpPr>
      <dsp:spPr>
        <a:xfrm>
          <a:off x="3507" y="2756027"/>
          <a:ext cx="1898997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264A89-0BD1-415A-A45B-50A56E82278F}">
      <dsp:nvSpPr>
        <dsp:cNvPr id="0" name=""/>
        <dsp:cNvSpPr/>
      </dsp:nvSpPr>
      <dsp:spPr>
        <a:xfrm>
          <a:off x="2092404" y="97502"/>
          <a:ext cx="1898997" cy="26585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53" tIns="330200" rIns="14805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Develop player movement physics (World event and weapon interactions)</a:t>
          </a:r>
        </a:p>
      </dsp:txBody>
      <dsp:txXfrm>
        <a:off x="2092404" y="1107769"/>
        <a:ext cx="1898997" cy="1595157"/>
      </dsp:txXfrm>
    </dsp:sp>
    <dsp:sp modelId="{81F7173C-3616-43AE-9377-93D953037449}">
      <dsp:nvSpPr>
        <dsp:cNvPr id="0" name=""/>
        <dsp:cNvSpPr/>
      </dsp:nvSpPr>
      <dsp:spPr>
        <a:xfrm>
          <a:off x="2643113" y="363362"/>
          <a:ext cx="797578" cy="7975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182" tIns="12700" rIns="621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59916" y="480165"/>
        <a:ext cx="563972" cy="563972"/>
      </dsp:txXfrm>
    </dsp:sp>
    <dsp:sp modelId="{0DDD9159-A4A2-427D-B367-6F16EFCFCFC5}">
      <dsp:nvSpPr>
        <dsp:cNvPr id="0" name=""/>
        <dsp:cNvSpPr/>
      </dsp:nvSpPr>
      <dsp:spPr>
        <a:xfrm>
          <a:off x="2092404" y="2756027"/>
          <a:ext cx="1898997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260845-C75F-4298-B6D1-A1B8C0B8FDEA}">
      <dsp:nvSpPr>
        <dsp:cNvPr id="0" name=""/>
        <dsp:cNvSpPr/>
      </dsp:nvSpPr>
      <dsp:spPr>
        <a:xfrm>
          <a:off x="4181301" y="97502"/>
          <a:ext cx="1898997" cy="26585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53" tIns="330200" rIns="14805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a working environment based around movement</a:t>
          </a:r>
        </a:p>
      </dsp:txBody>
      <dsp:txXfrm>
        <a:off x="4181301" y="1107769"/>
        <a:ext cx="1898997" cy="1595157"/>
      </dsp:txXfrm>
    </dsp:sp>
    <dsp:sp modelId="{0067C046-9E66-4B13-8A47-343274AA6FA3}">
      <dsp:nvSpPr>
        <dsp:cNvPr id="0" name=""/>
        <dsp:cNvSpPr/>
      </dsp:nvSpPr>
      <dsp:spPr>
        <a:xfrm>
          <a:off x="4732010" y="363362"/>
          <a:ext cx="797578" cy="7975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182" tIns="12700" rIns="621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848813" y="480165"/>
        <a:ext cx="563972" cy="563972"/>
      </dsp:txXfrm>
    </dsp:sp>
    <dsp:sp modelId="{46E513E3-8A20-4E91-ACD1-21DBCCC4E042}">
      <dsp:nvSpPr>
        <dsp:cNvPr id="0" name=""/>
        <dsp:cNvSpPr/>
      </dsp:nvSpPr>
      <dsp:spPr>
        <a:xfrm>
          <a:off x="4181301" y="2756027"/>
          <a:ext cx="1898997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A12EC1-0380-426B-BF4C-50EC432B77E6}">
      <dsp:nvSpPr>
        <dsp:cNvPr id="0" name=""/>
        <dsp:cNvSpPr/>
      </dsp:nvSpPr>
      <dsp:spPr>
        <a:xfrm>
          <a:off x="6270198" y="97502"/>
          <a:ext cx="1898997" cy="26585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53" tIns="330200" rIns="14805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object physics</a:t>
          </a:r>
        </a:p>
      </dsp:txBody>
      <dsp:txXfrm>
        <a:off x="6270198" y="1107769"/>
        <a:ext cx="1898997" cy="1595157"/>
      </dsp:txXfrm>
    </dsp:sp>
    <dsp:sp modelId="{E4CE8423-BAC7-4FCA-98FF-71EEB8578706}">
      <dsp:nvSpPr>
        <dsp:cNvPr id="0" name=""/>
        <dsp:cNvSpPr/>
      </dsp:nvSpPr>
      <dsp:spPr>
        <a:xfrm>
          <a:off x="6820907" y="363362"/>
          <a:ext cx="797578" cy="7975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182" tIns="12700" rIns="621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937710" y="480165"/>
        <a:ext cx="563972" cy="563972"/>
      </dsp:txXfrm>
    </dsp:sp>
    <dsp:sp modelId="{36EC4DDC-45F3-4EB7-B836-703E03AE0E42}">
      <dsp:nvSpPr>
        <dsp:cNvPr id="0" name=""/>
        <dsp:cNvSpPr/>
      </dsp:nvSpPr>
      <dsp:spPr>
        <a:xfrm>
          <a:off x="6270198" y="2756027"/>
          <a:ext cx="1898997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7B382E-EFCC-4D83-B099-28C4EBE5C12F}">
      <dsp:nvSpPr>
        <dsp:cNvPr id="0" name=""/>
        <dsp:cNvSpPr/>
      </dsp:nvSpPr>
      <dsp:spPr>
        <a:xfrm>
          <a:off x="8359095" y="97502"/>
          <a:ext cx="1898997" cy="26585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53" tIns="330200" rIns="14805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Create Levels (Tutorial/Easy/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Intermediate/Hard)</a:t>
          </a:r>
        </a:p>
      </dsp:txBody>
      <dsp:txXfrm>
        <a:off x="8359095" y="1107769"/>
        <a:ext cx="1898997" cy="1595157"/>
      </dsp:txXfrm>
    </dsp:sp>
    <dsp:sp modelId="{08D4951F-D109-4997-AE41-8C2B23D167C9}">
      <dsp:nvSpPr>
        <dsp:cNvPr id="0" name=""/>
        <dsp:cNvSpPr/>
      </dsp:nvSpPr>
      <dsp:spPr>
        <a:xfrm>
          <a:off x="8909804" y="363362"/>
          <a:ext cx="797578" cy="7975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182" tIns="12700" rIns="621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5</a:t>
          </a:r>
        </a:p>
      </dsp:txBody>
      <dsp:txXfrm>
        <a:off x="9026607" y="480165"/>
        <a:ext cx="563972" cy="563972"/>
      </dsp:txXfrm>
    </dsp:sp>
    <dsp:sp modelId="{99D1888D-C45C-4E20-9148-B762C400DB90}">
      <dsp:nvSpPr>
        <dsp:cNvPr id="0" name=""/>
        <dsp:cNvSpPr/>
      </dsp:nvSpPr>
      <dsp:spPr>
        <a:xfrm>
          <a:off x="8359095" y="2756027"/>
          <a:ext cx="1898997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1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9/1/2021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554336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9/1/2021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083263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9/1/2021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84962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9/1/2021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05684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9/1/2021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41806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9/1/2021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35427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11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6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8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8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8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9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0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2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4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562EB47-45B4-4EF5-A743-B4885DD2F060}" type="datetime1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3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A8D24A4-5FEC-4062-8995-EB21925B3B40}" type="datetime1">
              <a:rPr lang="en-US" smtClean="0"/>
              <a:t>9/1/2021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70847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dMxIjGjMJz0?start=153&amp;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 and blue abstract background">
            <a:extLst>
              <a:ext uri="{FF2B5EF4-FFF2-40B4-BE49-F238E27FC236}">
                <a16:creationId xmlns:a16="http://schemas.microsoft.com/office/drawing/2014/main" id="{CC2EF765-1CA2-4088-AAD1-F28036F5B4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3135" r="1" b="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A247EB-5256-461C-A528-DC8EF47BF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Startride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B01B3-B109-4C71-9129-45CCB1567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 fontScale="92500"/>
          </a:bodyPr>
          <a:lstStyle/>
          <a:p>
            <a:r>
              <a:rPr lang="en-US">
                <a:solidFill>
                  <a:srgbClr val="FFFFFF"/>
                </a:solidFill>
              </a:rPr>
              <a:t>Derrick Swint</a:t>
            </a:r>
          </a:p>
          <a:p>
            <a:r>
              <a:rPr lang="en-US">
                <a:solidFill>
                  <a:srgbClr val="FFFFFF"/>
                </a:solidFill>
              </a:rPr>
              <a:t>Tim Valentine</a:t>
            </a:r>
          </a:p>
          <a:p>
            <a:r>
              <a:rPr lang="en-US">
                <a:solidFill>
                  <a:srgbClr val="FFFFFF"/>
                </a:solidFill>
              </a:rPr>
              <a:t>Noah Knepp</a:t>
            </a:r>
          </a:p>
          <a:p>
            <a:r>
              <a:rPr lang="en-US">
                <a:solidFill>
                  <a:srgbClr val="FFFFFF"/>
                </a:solidFill>
              </a:rPr>
              <a:t>John Conlen III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9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9607D-EAEC-44E4-97F7-5F7CDEE4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en-US" sz="4400"/>
              <a:t>What is Project Startride?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8826-CF9E-4F55-9703-D94FF4F15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r>
              <a:rPr lang="en-US"/>
              <a:t>Project Startride is a level-based FPS game that requires critical thinking to solve physics-based puzzles. This could include manipulating the environment to progress through AI encounters while trying to find the exit to the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9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0DD5B-4FEA-4A0E-8C6A-42028358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en-US" sz="4400"/>
              <a:t>Items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2B47-57A2-4987-A031-F3515999E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r>
              <a:rPr lang="en-US" dirty="0"/>
              <a:t>Textures</a:t>
            </a:r>
          </a:p>
          <a:p>
            <a:r>
              <a:rPr lang="en-US" dirty="0"/>
              <a:t>Character Models</a:t>
            </a:r>
          </a:p>
          <a:p>
            <a:r>
              <a:rPr lang="en-US" dirty="0"/>
              <a:t>Static Obstacle Creation</a:t>
            </a:r>
          </a:p>
          <a:p>
            <a:r>
              <a:rPr lang="en-US" dirty="0"/>
              <a:t>Programming Physics Interaction</a:t>
            </a:r>
          </a:p>
          <a:p>
            <a:r>
              <a:rPr lang="en-US" dirty="0"/>
              <a:t>Unreal Engine Mastery</a:t>
            </a:r>
          </a:p>
          <a:p>
            <a:r>
              <a:rPr lang="en-US" dirty="0"/>
              <a:t>Weapon Physics (Contributes to character movement)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6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3658-5D15-4638-9FF3-498C14F2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Weapon Physics Demo</a:t>
            </a:r>
          </a:p>
        </p:txBody>
      </p:sp>
      <p:pic>
        <p:nvPicPr>
          <p:cNvPr id="5" name="Online Media 4" title="Halo Except It's Incredibly Cursed">
            <a:hlinkClick r:id="" action="ppaction://media"/>
            <a:extLst>
              <a:ext uri="{FF2B5EF4-FFF2-40B4-BE49-F238E27FC236}">
                <a16:creationId xmlns:a16="http://schemas.microsoft.com/office/drawing/2014/main" id="{543D69C6-1A6C-4F29-8728-56BD55813D5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103813" y="1522413"/>
            <a:ext cx="5943600" cy="33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9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9B44886-047B-4C3D-B24D-40372BAF6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2192000" cy="437374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9F3D2E-2D8E-4CC9-A453-44EB58CF1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0" y="4462271"/>
            <a:ext cx="12192000" cy="2395728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64D155-1F01-40F3-BBBD-23126BE57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707635"/>
            <a:ext cx="9905998" cy="1087109"/>
          </a:xfrm>
        </p:spPr>
        <p:txBody>
          <a:bodyPr anchor="t">
            <a:normAutofit/>
          </a:bodyPr>
          <a:lstStyle/>
          <a:p>
            <a:r>
              <a:rPr lang="en-US" sz="3600"/>
              <a:t>Timeline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319A8F-DEC0-498D-AD34-743F1F874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8" y="4373740"/>
            <a:ext cx="12188952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F023-07C3-410F-8214-C77FAA8E7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0" y="3907334"/>
            <a:ext cx="12192000" cy="466406"/>
          </a:xfrm>
          <a:prstGeom prst="rect">
            <a:avLst/>
          </a:prstGeom>
          <a:gradFill>
            <a:gsLst>
              <a:gs pos="0">
                <a:srgbClr val="363D46"/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911F557-6C1E-4AA0-99A2-946E0D24D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036513"/>
              </p:ext>
            </p:extLst>
          </p:nvPr>
        </p:nvGraphicFramePr>
        <p:xfrm>
          <a:off x="965200" y="965201"/>
          <a:ext cx="10261600" cy="2853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979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Many question marks on black background">
            <a:extLst>
              <a:ext uri="{FF2B5EF4-FFF2-40B4-BE49-F238E27FC236}">
                <a16:creationId xmlns:a16="http://schemas.microsoft.com/office/drawing/2014/main" id="{4853363D-E288-45A9-B4B0-00E3471E92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0954A-7449-4501-93F4-95E58835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5661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59</TotalTime>
  <Words>122</Words>
  <Application>Microsoft Office PowerPoint</Application>
  <PresentationFormat>Widescreen</PresentationFormat>
  <Paragraphs>28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Project Startride</vt:lpstr>
      <vt:lpstr>What is Project Startride?</vt:lpstr>
      <vt:lpstr>Items to DO</vt:lpstr>
      <vt:lpstr>Weapon Physics Demo</vt:lpstr>
      <vt:lpstr>Timeline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Startride</dc:title>
  <dc:creator>John Conlen</dc:creator>
  <cp:lastModifiedBy>John Conlen</cp:lastModifiedBy>
  <cp:revision>2</cp:revision>
  <dcterms:created xsi:type="dcterms:W3CDTF">2021-09-01T05:45:54Z</dcterms:created>
  <dcterms:modified xsi:type="dcterms:W3CDTF">2021-09-01T16:29:09Z</dcterms:modified>
</cp:coreProperties>
</file>