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0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5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0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1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D2A36-7047-4C8E-BA3F-21BEABA61FA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7D56-38DE-4EB6-8FFA-EDFDCB94B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1E1BB8-369A-4328-B727-CC1830F8F897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CEC76-B237-42F3-9526-31AB8411BBFD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1D564-2BB7-4792-8626-13E21B2521BA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58A47-DBF8-4474-98FB-65A5E3378132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803610-AC82-414E-B81E-44A345F9828E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9DB3EB-80F0-4FF5-9F0E-3A2293057D29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B63F7-076F-4970-91D2-F240FB586D7F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965DA1-997C-44A5-B7B5-B70E2277EF5F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8FA9CF-BB13-42B8-B899-8D4369FFF2F5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C68C9-12E7-43B3-B940-62851BABE7DF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618DE-17E8-464E-BC6F-2870BCA046C7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D84933-1731-4FF3-B214-A9D59A0F458E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1A588E-A4A5-49A6-8D6C-BE9B948AA15F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B1BF52-63F0-44A4-877F-6BADB3F599F4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4F068F-ACAF-45C8-AD84-F6DC6702CA8D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18F003-ECF8-42AA-A5B3-F4E0CF320459}"/>
              </a:ext>
            </a:extLst>
          </p:cNvPr>
          <p:cNvSpPr/>
          <p:nvPr/>
        </p:nvSpPr>
        <p:spPr>
          <a:xfrm>
            <a:off x="707960" y="1608761"/>
            <a:ext cx="17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an 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2B092E-FB4D-4EA2-AE1F-3E7948E3B111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Act name input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18ECF1-2A9C-4B0C-8076-AD5A206F2D8C}"/>
              </a:ext>
            </a:extLst>
          </p:cNvPr>
          <p:cNvSpPr/>
          <p:nvPr/>
        </p:nvSpPr>
        <p:spPr>
          <a:xfrm>
            <a:off x="4981942" y="150217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617816-8C77-498D-8E52-FF4C159B4E44}"/>
              </a:ext>
            </a:extLst>
          </p:cNvPr>
          <p:cNvSpPr/>
          <p:nvPr/>
        </p:nvSpPr>
        <p:spPr>
          <a:xfrm>
            <a:off x="95062" y="10676401"/>
            <a:ext cx="615118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201363-EBFC-4F62-87ED-FEC4A7F62957}"/>
              </a:ext>
            </a:extLst>
          </p:cNvPr>
          <p:cNvSpPr/>
          <p:nvPr/>
        </p:nvSpPr>
        <p:spPr>
          <a:xfrm>
            <a:off x="880466" y="10712541"/>
            <a:ext cx="560500" cy="36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B66C2-7421-49B0-AE49-0ECEDF58F02D}"/>
              </a:ext>
            </a:extLst>
          </p:cNvPr>
          <p:cNvSpPr/>
          <p:nvPr/>
        </p:nvSpPr>
        <p:spPr>
          <a:xfrm>
            <a:off x="1586439" y="1067966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number buttons</a:t>
            </a:r>
          </a:p>
        </p:txBody>
      </p:sp>
    </p:spTree>
    <p:extLst>
      <p:ext uri="{BB962C8B-B14F-4D97-AF65-F5344CB8AC3E}">
        <p14:creationId xmlns:p14="http://schemas.microsoft.com/office/powerpoint/2010/main" val="175226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2</cp:revision>
  <dcterms:created xsi:type="dcterms:W3CDTF">2020-03-22T15:23:09Z</dcterms:created>
  <dcterms:modified xsi:type="dcterms:W3CDTF">2020-03-22T15:40:10Z</dcterms:modified>
</cp:coreProperties>
</file>