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6200438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14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1995312"/>
            <a:ext cx="13770372" cy="4244622"/>
          </a:xfrm>
        </p:spPr>
        <p:txBody>
          <a:bodyPr anchor="b"/>
          <a:lstStyle>
            <a:lvl1pPr algn="ctr">
              <a:defRPr sz="10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6403623"/>
            <a:ext cx="12150329" cy="2943577"/>
          </a:xfrm>
        </p:spPr>
        <p:txBody>
          <a:bodyPr/>
          <a:lstStyle>
            <a:lvl1pPr marL="0" indent="0" algn="ctr">
              <a:buNone/>
              <a:defRPr sz="4252"/>
            </a:lvl1pPr>
            <a:lvl2pPr marL="810021" indent="0" algn="ctr">
              <a:buNone/>
              <a:defRPr sz="3543"/>
            </a:lvl2pPr>
            <a:lvl3pPr marL="1620042" indent="0" algn="ctr">
              <a:buNone/>
              <a:defRPr sz="3189"/>
            </a:lvl3pPr>
            <a:lvl4pPr marL="2430064" indent="0" algn="ctr">
              <a:buNone/>
              <a:defRPr sz="2835"/>
            </a:lvl4pPr>
            <a:lvl5pPr marL="3240085" indent="0" algn="ctr">
              <a:buNone/>
              <a:defRPr sz="2835"/>
            </a:lvl5pPr>
            <a:lvl6pPr marL="4050106" indent="0" algn="ctr">
              <a:buNone/>
              <a:defRPr sz="2835"/>
            </a:lvl6pPr>
            <a:lvl7pPr marL="4860127" indent="0" algn="ctr">
              <a:buNone/>
              <a:defRPr sz="2835"/>
            </a:lvl7pPr>
            <a:lvl8pPr marL="5670149" indent="0" algn="ctr">
              <a:buNone/>
              <a:defRPr sz="2835"/>
            </a:lvl8pPr>
            <a:lvl9pPr marL="6480170" indent="0" algn="ctr">
              <a:buNone/>
              <a:defRPr sz="283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C226E-F57F-47C1-8142-326B40388077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D650-1032-445E-B765-F308CC9D28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258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C226E-F57F-47C1-8142-326B40388077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D650-1032-445E-B765-F308CC9D28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894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40" y="649111"/>
            <a:ext cx="3493219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1" y="649111"/>
            <a:ext cx="10277153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C226E-F57F-47C1-8142-326B40388077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D650-1032-445E-B765-F308CC9D28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376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C226E-F57F-47C1-8142-326B40388077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D650-1032-445E-B765-F308CC9D28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35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3" y="3039537"/>
            <a:ext cx="13972878" cy="5071532"/>
          </a:xfrm>
        </p:spPr>
        <p:txBody>
          <a:bodyPr anchor="b"/>
          <a:lstStyle>
            <a:lvl1pPr>
              <a:defRPr sz="10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3" y="8159048"/>
            <a:ext cx="13972878" cy="2666999"/>
          </a:xfrm>
        </p:spPr>
        <p:txBody>
          <a:bodyPr/>
          <a:lstStyle>
            <a:lvl1pPr marL="0" indent="0">
              <a:buNone/>
              <a:defRPr sz="4252">
                <a:solidFill>
                  <a:schemeClr val="tx1"/>
                </a:solidFill>
              </a:defRPr>
            </a:lvl1pPr>
            <a:lvl2pPr marL="810021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2pPr>
            <a:lvl3pPr marL="1620042" indent="0">
              <a:buNone/>
              <a:defRPr sz="3189">
                <a:solidFill>
                  <a:schemeClr val="tx1">
                    <a:tint val="75000"/>
                  </a:schemeClr>
                </a:solidFill>
              </a:defRPr>
            </a:lvl3pPr>
            <a:lvl4pPr marL="2430064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4pPr>
            <a:lvl5pPr marL="3240085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5pPr>
            <a:lvl6pPr marL="4050106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6pPr>
            <a:lvl7pPr marL="486012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7pPr>
            <a:lvl8pPr marL="5670149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8pPr>
            <a:lvl9pPr marL="648017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C226E-F57F-47C1-8142-326B40388077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D650-1032-445E-B765-F308CC9D28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50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3245556"/>
            <a:ext cx="6885186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3245556"/>
            <a:ext cx="6885186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C226E-F57F-47C1-8142-326B40388077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D650-1032-445E-B765-F308CC9D28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824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649114"/>
            <a:ext cx="13972878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2" y="2988734"/>
            <a:ext cx="6853544" cy="1464732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21" indent="0">
              <a:buNone/>
              <a:defRPr sz="3543" b="1"/>
            </a:lvl2pPr>
            <a:lvl3pPr marL="1620042" indent="0">
              <a:buNone/>
              <a:defRPr sz="3189" b="1"/>
            </a:lvl3pPr>
            <a:lvl4pPr marL="2430064" indent="0">
              <a:buNone/>
              <a:defRPr sz="2835" b="1"/>
            </a:lvl4pPr>
            <a:lvl5pPr marL="3240085" indent="0">
              <a:buNone/>
              <a:defRPr sz="2835" b="1"/>
            </a:lvl5pPr>
            <a:lvl6pPr marL="4050106" indent="0">
              <a:buNone/>
              <a:defRPr sz="2835" b="1"/>
            </a:lvl6pPr>
            <a:lvl7pPr marL="4860127" indent="0">
              <a:buNone/>
              <a:defRPr sz="2835" b="1"/>
            </a:lvl7pPr>
            <a:lvl8pPr marL="5670149" indent="0">
              <a:buNone/>
              <a:defRPr sz="2835" b="1"/>
            </a:lvl8pPr>
            <a:lvl9pPr marL="6480170" indent="0">
              <a:buNone/>
              <a:defRPr sz="283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2" y="4453467"/>
            <a:ext cx="6853544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3" y="2988734"/>
            <a:ext cx="6887296" cy="1464732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21" indent="0">
              <a:buNone/>
              <a:defRPr sz="3543" b="1"/>
            </a:lvl2pPr>
            <a:lvl3pPr marL="1620042" indent="0">
              <a:buNone/>
              <a:defRPr sz="3189" b="1"/>
            </a:lvl3pPr>
            <a:lvl4pPr marL="2430064" indent="0">
              <a:buNone/>
              <a:defRPr sz="2835" b="1"/>
            </a:lvl4pPr>
            <a:lvl5pPr marL="3240085" indent="0">
              <a:buNone/>
              <a:defRPr sz="2835" b="1"/>
            </a:lvl5pPr>
            <a:lvl6pPr marL="4050106" indent="0">
              <a:buNone/>
              <a:defRPr sz="2835" b="1"/>
            </a:lvl6pPr>
            <a:lvl7pPr marL="4860127" indent="0">
              <a:buNone/>
              <a:defRPr sz="2835" b="1"/>
            </a:lvl7pPr>
            <a:lvl8pPr marL="5670149" indent="0">
              <a:buNone/>
              <a:defRPr sz="2835" b="1"/>
            </a:lvl8pPr>
            <a:lvl9pPr marL="6480170" indent="0">
              <a:buNone/>
              <a:defRPr sz="283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3" y="4453467"/>
            <a:ext cx="6887296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C226E-F57F-47C1-8142-326B40388077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D650-1032-445E-B765-F308CC9D28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003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C226E-F57F-47C1-8142-326B40388077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D650-1032-445E-B765-F308CC9D28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551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C226E-F57F-47C1-8142-326B40388077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D650-1032-445E-B765-F308CC9D28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6762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812800"/>
            <a:ext cx="5225063" cy="2844800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1755425"/>
            <a:ext cx="8201472" cy="8664222"/>
          </a:xfrm>
        </p:spPr>
        <p:txBody>
          <a:bodyPr/>
          <a:lstStyle>
            <a:lvl1pPr>
              <a:defRPr sz="5669"/>
            </a:lvl1pPr>
            <a:lvl2pPr>
              <a:defRPr sz="4961"/>
            </a:lvl2pPr>
            <a:lvl3pPr>
              <a:defRPr sz="4252"/>
            </a:lvl3pPr>
            <a:lvl4pPr>
              <a:defRPr sz="3543"/>
            </a:lvl4pPr>
            <a:lvl5pPr>
              <a:defRPr sz="3543"/>
            </a:lvl5pPr>
            <a:lvl6pPr>
              <a:defRPr sz="3543"/>
            </a:lvl6pPr>
            <a:lvl7pPr>
              <a:defRPr sz="3543"/>
            </a:lvl7pPr>
            <a:lvl8pPr>
              <a:defRPr sz="3543"/>
            </a:lvl8pPr>
            <a:lvl9pPr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3657600"/>
            <a:ext cx="5225063" cy="6776156"/>
          </a:xfrm>
        </p:spPr>
        <p:txBody>
          <a:bodyPr/>
          <a:lstStyle>
            <a:lvl1pPr marL="0" indent="0">
              <a:buNone/>
              <a:defRPr sz="2835"/>
            </a:lvl1pPr>
            <a:lvl2pPr marL="810021" indent="0">
              <a:buNone/>
              <a:defRPr sz="2480"/>
            </a:lvl2pPr>
            <a:lvl3pPr marL="1620042" indent="0">
              <a:buNone/>
              <a:defRPr sz="2126"/>
            </a:lvl3pPr>
            <a:lvl4pPr marL="2430064" indent="0">
              <a:buNone/>
              <a:defRPr sz="1772"/>
            </a:lvl4pPr>
            <a:lvl5pPr marL="3240085" indent="0">
              <a:buNone/>
              <a:defRPr sz="1772"/>
            </a:lvl5pPr>
            <a:lvl6pPr marL="4050106" indent="0">
              <a:buNone/>
              <a:defRPr sz="1772"/>
            </a:lvl6pPr>
            <a:lvl7pPr marL="4860127" indent="0">
              <a:buNone/>
              <a:defRPr sz="1772"/>
            </a:lvl7pPr>
            <a:lvl8pPr marL="5670149" indent="0">
              <a:buNone/>
              <a:defRPr sz="1772"/>
            </a:lvl8pPr>
            <a:lvl9pPr marL="6480170" indent="0">
              <a:buNone/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C226E-F57F-47C1-8142-326B40388077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D650-1032-445E-B765-F308CC9D28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748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812800"/>
            <a:ext cx="5225063" cy="2844800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1755425"/>
            <a:ext cx="8201472" cy="8664222"/>
          </a:xfrm>
        </p:spPr>
        <p:txBody>
          <a:bodyPr anchor="t"/>
          <a:lstStyle>
            <a:lvl1pPr marL="0" indent="0">
              <a:buNone/>
              <a:defRPr sz="5669"/>
            </a:lvl1pPr>
            <a:lvl2pPr marL="810021" indent="0">
              <a:buNone/>
              <a:defRPr sz="4961"/>
            </a:lvl2pPr>
            <a:lvl3pPr marL="1620042" indent="0">
              <a:buNone/>
              <a:defRPr sz="4252"/>
            </a:lvl3pPr>
            <a:lvl4pPr marL="2430064" indent="0">
              <a:buNone/>
              <a:defRPr sz="3543"/>
            </a:lvl4pPr>
            <a:lvl5pPr marL="3240085" indent="0">
              <a:buNone/>
              <a:defRPr sz="3543"/>
            </a:lvl5pPr>
            <a:lvl6pPr marL="4050106" indent="0">
              <a:buNone/>
              <a:defRPr sz="3543"/>
            </a:lvl6pPr>
            <a:lvl7pPr marL="4860127" indent="0">
              <a:buNone/>
              <a:defRPr sz="3543"/>
            </a:lvl7pPr>
            <a:lvl8pPr marL="5670149" indent="0">
              <a:buNone/>
              <a:defRPr sz="3543"/>
            </a:lvl8pPr>
            <a:lvl9pPr marL="6480170" indent="0">
              <a:buNone/>
              <a:defRPr sz="354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3657600"/>
            <a:ext cx="5225063" cy="6776156"/>
          </a:xfrm>
        </p:spPr>
        <p:txBody>
          <a:bodyPr/>
          <a:lstStyle>
            <a:lvl1pPr marL="0" indent="0">
              <a:buNone/>
              <a:defRPr sz="2835"/>
            </a:lvl1pPr>
            <a:lvl2pPr marL="810021" indent="0">
              <a:buNone/>
              <a:defRPr sz="2480"/>
            </a:lvl2pPr>
            <a:lvl3pPr marL="1620042" indent="0">
              <a:buNone/>
              <a:defRPr sz="2126"/>
            </a:lvl3pPr>
            <a:lvl4pPr marL="2430064" indent="0">
              <a:buNone/>
              <a:defRPr sz="1772"/>
            </a:lvl4pPr>
            <a:lvl5pPr marL="3240085" indent="0">
              <a:buNone/>
              <a:defRPr sz="1772"/>
            </a:lvl5pPr>
            <a:lvl6pPr marL="4050106" indent="0">
              <a:buNone/>
              <a:defRPr sz="1772"/>
            </a:lvl6pPr>
            <a:lvl7pPr marL="4860127" indent="0">
              <a:buNone/>
              <a:defRPr sz="1772"/>
            </a:lvl7pPr>
            <a:lvl8pPr marL="5670149" indent="0">
              <a:buNone/>
              <a:defRPr sz="1772"/>
            </a:lvl8pPr>
            <a:lvl9pPr marL="6480170" indent="0">
              <a:buNone/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C226E-F57F-47C1-8142-326B40388077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D650-1032-445E-B765-F308CC9D28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561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649114"/>
            <a:ext cx="13972878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3245556"/>
            <a:ext cx="13972878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11300181"/>
            <a:ext cx="3645099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C226E-F57F-47C1-8142-326B40388077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11300181"/>
            <a:ext cx="5467648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11300181"/>
            <a:ext cx="3645099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FD650-1032-445E-B765-F308CC9D28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991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20042" rtl="0" eaLnBrk="1" latinLnBrk="0" hangingPunct="1">
        <a:lnSpc>
          <a:spcPct val="90000"/>
        </a:lnSpc>
        <a:spcBef>
          <a:spcPct val="0"/>
        </a:spcBef>
        <a:buNone/>
        <a:defRPr sz="77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5011" indent="-405011" algn="l" defTabSz="162004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1pPr>
      <a:lvl2pPr marL="1215032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025053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835074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645096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455117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5265138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6075159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885181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1pPr>
      <a:lvl2pPr marL="810021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2pPr>
      <a:lvl3pPr marL="1620042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3pPr>
      <a:lvl4pPr marL="2430064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240085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050106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4860127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5670149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480170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1D5327-1225-4347-B699-1E9D8CFAB1CA}"/>
              </a:ext>
            </a:extLst>
          </p:cNvPr>
          <p:cNvSpPr/>
          <p:nvPr/>
        </p:nvSpPr>
        <p:spPr>
          <a:xfrm>
            <a:off x="62054" y="37930"/>
            <a:ext cx="16138384" cy="8594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524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2A217D-CC92-44E6-8025-101E8A042C47}"/>
              </a:ext>
            </a:extLst>
          </p:cNvPr>
          <p:cNvSpPr/>
          <p:nvPr/>
        </p:nvSpPr>
        <p:spPr>
          <a:xfrm>
            <a:off x="62053" y="912428"/>
            <a:ext cx="16138385" cy="439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524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834CE2-40B5-4CB1-8087-A56705AE74C4}"/>
              </a:ext>
            </a:extLst>
          </p:cNvPr>
          <p:cNvSpPr/>
          <p:nvPr/>
        </p:nvSpPr>
        <p:spPr>
          <a:xfrm>
            <a:off x="0" y="11193694"/>
            <a:ext cx="16200438" cy="960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524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C16BB9-AC24-4A49-8BE8-F795A418237A}"/>
              </a:ext>
            </a:extLst>
          </p:cNvPr>
          <p:cNvSpPr txBox="1"/>
          <p:nvPr/>
        </p:nvSpPr>
        <p:spPr>
          <a:xfrm>
            <a:off x="5148567" y="518118"/>
            <a:ext cx="4545647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Header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86698-0335-4350-80B1-18C2FD4E8708}"/>
              </a:ext>
            </a:extLst>
          </p:cNvPr>
          <p:cNvSpPr txBox="1"/>
          <p:nvPr/>
        </p:nvSpPr>
        <p:spPr>
          <a:xfrm>
            <a:off x="5148567" y="998306"/>
            <a:ext cx="4545647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Nav Bar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9B1368-5849-482B-8B4C-042BB15E9543}"/>
              </a:ext>
            </a:extLst>
          </p:cNvPr>
          <p:cNvSpPr txBox="1"/>
          <p:nvPr/>
        </p:nvSpPr>
        <p:spPr>
          <a:xfrm>
            <a:off x="4927282" y="11621542"/>
            <a:ext cx="4545647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Footer 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3155A7-C804-4479-860A-5269086394AA}"/>
              </a:ext>
            </a:extLst>
          </p:cNvPr>
          <p:cNvSpPr/>
          <p:nvPr/>
        </p:nvSpPr>
        <p:spPr>
          <a:xfrm>
            <a:off x="933563" y="2616007"/>
            <a:ext cx="2673230" cy="23526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the user’s profile image and username and id. Also a link to view their high level details.</a:t>
            </a:r>
          </a:p>
          <a:p>
            <a:pPr algn="ctr"/>
            <a:endParaRPr lang="en-GB" sz="1524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F2C3D5-A190-4635-9417-88603E365505}"/>
              </a:ext>
            </a:extLst>
          </p:cNvPr>
          <p:cNvSpPr/>
          <p:nvPr/>
        </p:nvSpPr>
        <p:spPr>
          <a:xfrm>
            <a:off x="933563" y="5159755"/>
            <a:ext cx="2673230" cy="2581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the user’s profile image and username and id. Also a link to view their high level details.</a:t>
            </a:r>
          </a:p>
          <a:p>
            <a:pPr algn="ctr"/>
            <a:endParaRPr lang="en-GB" sz="1524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305134-7AE0-4771-AAC6-104242900690}"/>
              </a:ext>
            </a:extLst>
          </p:cNvPr>
          <p:cNvSpPr/>
          <p:nvPr/>
        </p:nvSpPr>
        <p:spPr>
          <a:xfrm>
            <a:off x="933563" y="8066207"/>
            <a:ext cx="2673230" cy="2581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the user’s profile image and username and id. Also a link to view their high level details.</a:t>
            </a:r>
          </a:p>
          <a:p>
            <a:pPr algn="ctr"/>
            <a:endParaRPr lang="en-GB" sz="1524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A89E70-F530-4891-8F9B-BFC4BEAAAB7A}"/>
              </a:ext>
            </a:extLst>
          </p:cNvPr>
          <p:cNvSpPr/>
          <p:nvPr/>
        </p:nvSpPr>
        <p:spPr>
          <a:xfrm>
            <a:off x="6258171" y="2481790"/>
            <a:ext cx="2673230" cy="23526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the user’s profile image and username and id. Also a link to view their high level details.</a:t>
            </a:r>
          </a:p>
          <a:p>
            <a:pPr algn="ctr"/>
            <a:endParaRPr lang="en-GB" sz="1524" dirty="0">
              <a:solidFill>
                <a:schemeClr val="tx1"/>
              </a:solidFill>
            </a:endParaRPr>
          </a:p>
          <a:p>
            <a:pPr algn="ctr"/>
            <a:endParaRPr lang="en-GB" sz="1524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D186-AD4C-4052-AF84-3AE1105984E5}"/>
              </a:ext>
            </a:extLst>
          </p:cNvPr>
          <p:cNvSpPr/>
          <p:nvPr/>
        </p:nvSpPr>
        <p:spPr>
          <a:xfrm>
            <a:off x="6258171" y="5089738"/>
            <a:ext cx="2673230" cy="2581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the user’s profile image and username and id. Also a link to view their high level details.</a:t>
            </a:r>
          </a:p>
          <a:p>
            <a:pPr algn="ctr"/>
            <a:endParaRPr lang="en-GB" sz="1524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636BCF-6A64-4C2C-B78D-0B3893843148}"/>
              </a:ext>
            </a:extLst>
          </p:cNvPr>
          <p:cNvSpPr/>
          <p:nvPr/>
        </p:nvSpPr>
        <p:spPr>
          <a:xfrm>
            <a:off x="6258171" y="8066207"/>
            <a:ext cx="2673230" cy="2581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the user’s profile image and username and id. Also a link to view their high level details.</a:t>
            </a:r>
          </a:p>
          <a:p>
            <a:pPr algn="ctr"/>
            <a:endParaRPr lang="en-GB" sz="1524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4ACE0A-7011-46B1-8E90-32886B049E58}"/>
              </a:ext>
            </a:extLst>
          </p:cNvPr>
          <p:cNvSpPr/>
          <p:nvPr/>
        </p:nvSpPr>
        <p:spPr>
          <a:xfrm>
            <a:off x="11855304" y="2476706"/>
            <a:ext cx="2673230" cy="23526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the user’s profile image and username and id. Also a link to view their high level details.</a:t>
            </a:r>
          </a:p>
          <a:p>
            <a:pPr algn="ctr"/>
            <a:endParaRPr lang="en-GB" sz="1524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256B9D-303C-474A-AEDE-78419A7506F2}"/>
              </a:ext>
            </a:extLst>
          </p:cNvPr>
          <p:cNvSpPr/>
          <p:nvPr/>
        </p:nvSpPr>
        <p:spPr>
          <a:xfrm>
            <a:off x="11855304" y="5030775"/>
            <a:ext cx="2673230" cy="2581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the user’s profile image and username and id. Also a link to view their high level details.</a:t>
            </a:r>
          </a:p>
          <a:p>
            <a:pPr algn="ctr"/>
            <a:endParaRPr lang="en-GB" sz="1524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01E7AA-6911-4BDD-A35E-C437F300413E}"/>
              </a:ext>
            </a:extLst>
          </p:cNvPr>
          <p:cNvSpPr/>
          <p:nvPr/>
        </p:nvSpPr>
        <p:spPr>
          <a:xfrm>
            <a:off x="11855304" y="8073134"/>
            <a:ext cx="2673230" cy="2581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the user’s profile image and username and id. Also a link to view their high level details.</a:t>
            </a:r>
          </a:p>
          <a:p>
            <a:pPr algn="ctr"/>
            <a:endParaRPr lang="en-GB" sz="1524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E77CC5-6E55-4728-9228-4D21C1AD3F54}"/>
              </a:ext>
            </a:extLst>
          </p:cNvPr>
          <p:cNvSpPr/>
          <p:nvPr/>
        </p:nvSpPr>
        <p:spPr>
          <a:xfrm>
            <a:off x="707959" y="1608761"/>
            <a:ext cx="1756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Search for a user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856A86-CC25-4C4C-8BCB-CC8544EB6E59}"/>
              </a:ext>
            </a:extLst>
          </p:cNvPr>
          <p:cNvSpPr/>
          <p:nvPr/>
        </p:nvSpPr>
        <p:spPr>
          <a:xfrm>
            <a:off x="2972401" y="1500156"/>
            <a:ext cx="1807397" cy="439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Username input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CB6E04-0285-4199-BFB2-0341F48BF95B}"/>
              </a:ext>
            </a:extLst>
          </p:cNvPr>
          <p:cNvSpPr/>
          <p:nvPr/>
        </p:nvSpPr>
        <p:spPr>
          <a:xfrm>
            <a:off x="7801219" y="1501383"/>
            <a:ext cx="1807397" cy="439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Search button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BF37A5-88FC-4EF9-A50C-2C1CF373C910}"/>
              </a:ext>
            </a:extLst>
          </p:cNvPr>
          <p:cNvSpPr/>
          <p:nvPr/>
        </p:nvSpPr>
        <p:spPr>
          <a:xfrm>
            <a:off x="95062" y="10676401"/>
            <a:ext cx="615118" cy="439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F7E50F7-188C-4D11-8E3D-DE31850F7470}"/>
              </a:ext>
            </a:extLst>
          </p:cNvPr>
          <p:cNvSpPr/>
          <p:nvPr/>
        </p:nvSpPr>
        <p:spPr>
          <a:xfrm>
            <a:off x="880466" y="10712541"/>
            <a:ext cx="560500" cy="3653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BCAE62-18C5-424D-BEF2-DCACA93D1311}"/>
              </a:ext>
            </a:extLst>
          </p:cNvPr>
          <p:cNvSpPr/>
          <p:nvPr/>
        </p:nvSpPr>
        <p:spPr>
          <a:xfrm>
            <a:off x="1586439" y="10679661"/>
            <a:ext cx="1807397" cy="439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Page number buttons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03E62C0-286D-4351-89C6-0AF1B69F7199}"/>
              </a:ext>
            </a:extLst>
          </p:cNvPr>
          <p:cNvSpPr/>
          <p:nvPr/>
        </p:nvSpPr>
        <p:spPr>
          <a:xfrm>
            <a:off x="5265974" y="1500156"/>
            <a:ext cx="1807397" cy="439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User type drop down</a:t>
            </a:r>
          </a:p>
        </p:txBody>
      </p:sp>
    </p:spTree>
    <p:extLst>
      <p:ext uri="{BB962C8B-B14F-4D97-AF65-F5344CB8AC3E}">
        <p14:creationId xmlns:p14="http://schemas.microsoft.com/office/powerpoint/2010/main" val="3589502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210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Lewis</dc:creator>
  <cp:lastModifiedBy>Lewis</cp:lastModifiedBy>
  <cp:revision>11</cp:revision>
  <dcterms:created xsi:type="dcterms:W3CDTF">2020-03-22T16:11:30Z</dcterms:created>
  <dcterms:modified xsi:type="dcterms:W3CDTF">2020-03-22T19:58:52Z</dcterms:modified>
</cp:coreProperties>
</file>