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D5327-1225-4347-B699-1E9D8CFAB1CA}"/>
              </a:ext>
            </a:extLst>
          </p:cNvPr>
          <p:cNvSpPr/>
          <p:nvPr/>
        </p:nvSpPr>
        <p:spPr>
          <a:xfrm>
            <a:off x="62054" y="37930"/>
            <a:ext cx="16138384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A217D-CC92-44E6-8025-101E8A042C47}"/>
              </a:ext>
            </a:extLst>
          </p:cNvPr>
          <p:cNvSpPr/>
          <p:nvPr/>
        </p:nvSpPr>
        <p:spPr>
          <a:xfrm>
            <a:off x="62053" y="912428"/>
            <a:ext cx="16138385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34CE2-40B5-4CB1-8087-A56705AE74C4}"/>
              </a:ext>
            </a:extLst>
          </p:cNvPr>
          <p:cNvSpPr/>
          <p:nvPr/>
        </p:nvSpPr>
        <p:spPr>
          <a:xfrm>
            <a:off x="0" y="11193694"/>
            <a:ext cx="1620043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16BB9-AC24-4A49-8BE8-F795A418237A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86698-0335-4350-80B1-18C2FD4E8708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1368-5849-482B-8B4C-042BB15E9543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155A7-C804-4479-860A-5269086394AA}"/>
              </a:ext>
            </a:extLst>
          </p:cNvPr>
          <p:cNvSpPr/>
          <p:nvPr/>
        </p:nvSpPr>
        <p:spPr>
          <a:xfrm>
            <a:off x="933563" y="261600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2C3D5-A190-4635-9417-88603E365505}"/>
              </a:ext>
            </a:extLst>
          </p:cNvPr>
          <p:cNvSpPr/>
          <p:nvPr/>
        </p:nvSpPr>
        <p:spPr>
          <a:xfrm>
            <a:off x="933563" y="515975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05134-7AE0-4771-AAC6-104242900690}"/>
              </a:ext>
            </a:extLst>
          </p:cNvPr>
          <p:cNvSpPr/>
          <p:nvPr/>
        </p:nvSpPr>
        <p:spPr>
          <a:xfrm>
            <a:off x="933563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89E70-F530-4891-8F9B-BFC4BEAAAB7A}"/>
              </a:ext>
            </a:extLst>
          </p:cNvPr>
          <p:cNvSpPr/>
          <p:nvPr/>
        </p:nvSpPr>
        <p:spPr>
          <a:xfrm>
            <a:off x="6258171" y="2481790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D186-AD4C-4052-AF84-3AE1105984E5}"/>
              </a:ext>
            </a:extLst>
          </p:cNvPr>
          <p:cNvSpPr/>
          <p:nvPr/>
        </p:nvSpPr>
        <p:spPr>
          <a:xfrm>
            <a:off x="6258171" y="508973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636BCF-6A64-4C2C-B78D-0B3893843148}"/>
              </a:ext>
            </a:extLst>
          </p:cNvPr>
          <p:cNvSpPr/>
          <p:nvPr/>
        </p:nvSpPr>
        <p:spPr>
          <a:xfrm>
            <a:off x="6258171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ACE0A-7011-46B1-8E90-32886B049E58}"/>
              </a:ext>
            </a:extLst>
          </p:cNvPr>
          <p:cNvSpPr/>
          <p:nvPr/>
        </p:nvSpPr>
        <p:spPr>
          <a:xfrm>
            <a:off x="11855304" y="2476706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6B9D-303C-474A-AEDE-78419A7506F2}"/>
              </a:ext>
            </a:extLst>
          </p:cNvPr>
          <p:cNvSpPr/>
          <p:nvPr/>
        </p:nvSpPr>
        <p:spPr>
          <a:xfrm>
            <a:off x="11855304" y="503077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1E7AA-6911-4BDD-A35E-C437F300413E}"/>
              </a:ext>
            </a:extLst>
          </p:cNvPr>
          <p:cNvSpPr/>
          <p:nvPr/>
        </p:nvSpPr>
        <p:spPr>
          <a:xfrm>
            <a:off x="11855304" y="8073134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level details.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77CC5-6E55-4728-9228-4D21C1AD3F54}"/>
              </a:ext>
            </a:extLst>
          </p:cNvPr>
          <p:cNvSpPr/>
          <p:nvPr/>
        </p:nvSpPr>
        <p:spPr>
          <a:xfrm>
            <a:off x="707959" y="1608761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56A86-CC25-4C4C-8BCB-CC8544EB6E59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B6E04-0285-4199-BFB2-0341F48BF95B}"/>
              </a:ext>
            </a:extLst>
          </p:cNvPr>
          <p:cNvSpPr/>
          <p:nvPr/>
        </p:nvSpPr>
        <p:spPr>
          <a:xfrm>
            <a:off x="7801219" y="1501383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E62C0-286D-4351-89C6-0AF1B69F7199}"/>
              </a:ext>
            </a:extLst>
          </p:cNvPr>
          <p:cNvSpPr/>
          <p:nvPr/>
        </p:nvSpPr>
        <p:spPr>
          <a:xfrm>
            <a:off x="5265974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 type drop down</a:t>
            </a:r>
          </a:p>
        </p:txBody>
      </p:sp>
    </p:spTree>
    <p:extLst>
      <p:ext uri="{BB962C8B-B14F-4D97-AF65-F5344CB8AC3E}">
        <p14:creationId xmlns:p14="http://schemas.microsoft.com/office/powerpoint/2010/main" val="35895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205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12</cp:revision>
  <dcterms:created xsi:type="dcterms:W3CDTF">2020-03-22T16:11:30Z</dcterms:created>
  <dcterms:modified xsi:type="dcterms:W3CDTF">2020-03-22T20:07:11Z</dcterms:modified>
</cp:coreProperties>
</file>