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6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82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4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99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27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18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22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27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52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72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61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0B291-8971-4C75-BE1C-1D1567E055A5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8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7D7FB7-EB61-4263-A945-654E89B35A9C}"/>
              </a:ext>
            </a:extLst>
          </p:cNvPr>
          <p:cNvSpPr/>
          <p:nvPr/>
        </p:nvSpPr>
        <p:spPr>
          <a:xfrm>
            <a:off x="0" y="33533"/>
            <a:ext cx="12192001" cy="923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8415D2-E87D-4D20-9240-3FAE93E14384}"/>
              </a:ext>
            </a:extLst>
          </p:cNvPr>
          <p:cNvSpPr/>
          <p:nvPr/>
        </p:nvSpPr>
        <p:spPr>
          <a:xfrm>
            <a:off x="-2" y="976721"/>
            <a:ext cx="12192000" cy="51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B34A0F-BFAF-43F3-8ACA-2A59EE6E1B2F}"/>
              </a:ext>
            </a:extLst>
          </p:cNvPr>
          <p:cNvSpPr/>
          <p:nvPr/>
        </p:nvSpPr>
        <p:spPr>
          <a:xfrm>
            <a:off x="0" y="7011365"/>
            <a:ext cx="12192001" cy="51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18F05C-09A6-41A8-9DB3-9F27B868A8AB}"/>
              </a:ext>
            </a:extLst>
          </p:cNvPr>
          <p:cNvSpPr txBox="1"/>
          <p:nvPr/>
        </p:nvSpPr>
        <p:spPr>
          <a:xfrm>
            <a:off x="3569664" y="292658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Header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1D3AB-2798-4FD0-92DE-E57BFA5C18D1}"/>
              </a:ext>
            </a:extLst>
          </p:cNvPr>
          <p:cNvSpPr txBox="1"/>
          <p:nvPr/>
        </p:nvSpPr>
        <p:spPr>
          <a:xfrm>
            <a:off x="3411521" y="932440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Nav Bar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104A5-22B3-48E1-A0C1-D9496DDD2602}"/>
              </a:ext>
            </a:extLst>
          </p:cNvPr>
          <p:cNvSpPr txBox="1"/>
          <p:nvPr/>
        </p:nvSpPr>
        <p:spPr>
          <a:xfrm>
            <a:off x="3411521" y="7160752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Footer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DA2B3-F588-453B-A4F1-E4E92C2D410A}"/>
              </a:ext>
            </a:extLst>
          </p:cNvPr>
          <p:cNvSpPr/>
          <p:nvPr/>
        </p:nvSpPr>
        <p:spPr>
          <a:xfrm>
            <a:off x="5710290" y="6099049"/>
            <a:ext cx="156935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/>
                </a:solidFill>
              </a:rPr>
              <a:t>Send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A4EEEE-AD3F-4871-BD49-9D2198FD916E}"/>
              </a:ext>
            </a:extLst>
          </p:cNvPr>
          <p:cNvSpPr txBox="1"/>
          <p:nvPr/>
        </p:nvSpPr>
        <p:spPr>
          <a:xfrm>
            <a:off x="3810488" y="1502579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Send Application to Venue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3BF72-1F13-448C-B9EF-804D6A12D286}"/>
              </a:ext>
            </a:extLst>
          </p:cNvPr>
          <p:cNvSpPr txBox="1"/>
          <p:nvPr/>
        </p:nvSpPr>
        <p:spPr>
          <a:xfrm>
            <a:off x="3810488" y="2529931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ACB6BB-C8AC-45CE-8F4C-76320CF61BB3}"/>
              </a:ext>
            </a:extLst>
          </p:cNvPr>
          <p:cNvSpPr/>
          <p:nvPr/>
        </p:nvSpPr>
        <p:spPr>
          <a:xfrm>
            <a:off x="5591842" y="2844662"/>
            <a:ext cx="180624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/>
                </a:solidFill>
              </a:rPr>
              <a:t>Title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6A5EA0-CC85-470F-9C42-D9CE14739D1F}"/>
              </a:ext>
            </a:extLst>
          </p:cNvPr>
          <p:cNvSpPr txBox="1"/>
          <p:nvPr/>
        </p:nvSpPr>
        <p:spPr>
          <a:xfrm>
            <a:off x="3823981" y="3394432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Description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527785-730B-4E81-93FD-75F156A164D5}"/>
              </a:ext>
            </a:extLst>
          </p:cNvPr>
          <p:cNvSpPr/>
          <p:nvPr/>
        </p:nvSpPr>
        <p:spPr>
          <a:xfrm>
            <a:off x="5591842" y="3781405"/>
            <a:ext cx="180624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/>
                </a:solidFill>
              </a:rPr>
              <a:t>Text Input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C26EEB-80A1-40E8-A1E7-0481576A6B72}"/>
              </a:ext>
            </a:extLst>
          </p:cNvPr>
          <p:cNvSpPr txBox="1"/>
          <p:nvPr/>
        </p:nvSpPr>
        <p:spPr>
          <a:xfrm>
            <a:off x="3823981" y="4308149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Start Date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D7D328-0178-44B1-8E0C-C1B17FF40391}"/>
              </a:ext>
            </a:extLst>
          </p:cNvPr>
          <p:cNvSpPr/>
          <p:nvPr/>
        </p:nvSpPr>
        <p:spPr>
          <a:xfrm>
            <a:off x="5591842" y="4695122"/>
            <a:ext cx="180624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/>
                </a:solidFill>
              </a:rPr>
              <a:t>Start Date Input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1AC06C-1961-4ADF-A46F-CDB3656123BD}"/>
              </a:ext>
            </a:extLst>
          </p:cNvPr>
          <p:cNvSpPr txBox="1"/>
          <p:nvPr/>
        </p:nvSpPr>
        <p:spPr>
          <a:xfrm>
            <a:off x="3823981" y="5164903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End Date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502682-A1AB-42D6-8555-154BD247BB94}"/>
              </a:ext>
            </a:extLst>
          </p:cNvPr>
          <p:cNvSpPr/>
          <p:nvPr/>
        </p:nvSpPr>
        <p:spPr>
          <a:xfrm>
            <a:off x="5591842" y="5551876"/>
            <a:ext cx="180624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/>
                </a:solidFill>
              </a:rPr>
              <a:t>End Date 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354A4F-3D72-4812-B312-7CE6EFBEC9AF}"/>
              </a:ext>
            </a:extLst>
          </p:cNvPr>
          <p:cNvSpPr txBox="1"/>
          <p:nvPr/>
        </p:nvSpPr>
        <p:spPr>
          <a:xfrm>
            <a:off x="3823981" y="1727098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Recipient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300DB2-D4BE-40E2-84E8-EDAEF61CC03C}"/>
              </a:ext>
            </a:extLst>
          </p:cNvPr>
          <p:cNvSpPr/>
          <p:nvPr/>
        </p:nvSpPr>
        <p:spPr>
          <a:xfrm>
            <a:off x="5602464" y="2032241"/>
            <a:ext cx="180624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/>
                </a:solidFill>
              </a:rPr>
              <a:t>Venue Select Drop Down</a:t>
            </a:r>
          </a:p>
        </p:txBody>
      </p:sp>
    </p:spTree>
    <p:extLst>
      <p:ext uri="{BB962C8B-B14F-4D97-AF65-F5344CB8AC3E}">
        <p14:creationId xmlns:p14="http://schemas.microsoft.com/office/powerpoint/2010/main" val="356993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30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</dc:creator>
  <cp:lastModifiedBy>Lewis</cp:lastModifiedBy>
  <cp:revision>9</cp:revision>
  <dcterms:created xsi:type="dcterms:W3CDTF">2020-03-22T11:03:38Z</dcterms:created>
  <dcterms:modified xsi:type="dcterms:W3CDTF">2020-03-26T16:43:00Z</dcterms:modified>
</cp:coreProperties>
</file>