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5DB-7AF2-40A5-BD2A-AA41556A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388-268B-4C43-A75A-BD2FC77F8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058E-DBBB-4B98-B965-7CA1503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CE94-109C-4C07-A220-BC5A0F1C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9A27-C1AA-440C-A563-0F907414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0D4A-7F0E-46FC-A4F2-F5538BF2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6C087-B1D1-40FB-900E-9F67A2AF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FFAB-7BFA-4F90-AE65-471075A0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61FA-7EAC-44A7-92ED-F009F65F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79AD-09DF-4EA6-8D5B-890C3FD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B3313-3A96-448B-A022-37FB439B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12D8-1F53-47C7-98D9-6D9BBCFA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384B-0191-4756-B169-93799EA2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63A2-D349-4B0A-B19D-62B0A545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8FBE-543E-49E7-9A4D-74EFD3F5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B9FD-54BF-4965-94BF-D7C72333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0D91-5558-4D5B-8B2E-93D9A966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E5A5-4A12-48AF-BD8A-E29DEB40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05A3-D3AD-4856-ABA0-FB62D6EF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66BD-AD62-4EBD-8708-B64CD1DB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4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A29-E7CF-4A2C-8493-BA75388A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9AB7-9DDF-4B4C-B2E2-1B6AC581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8C5A-F1DF-491B-97EB-966F6377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34A3-661F-4FE0-96F5-1259E81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0AF8-7457-43EE-9102-49151C52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7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EB28-7DE9-48F2-937D-EEBF327D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49AF-2430-4BF8-92DD-54A2DAA1D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C270-FFD8-4FE8-B883-6C7F4621A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DE9C-F8DD-43CA-991D-C66298F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C55E-E030-42D8-AF62-C10D8A38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18F7-DB63-46FE-9D31-B4D7A9C7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01B5-CED6-4C39-BFA8-144F3590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A914-8DF5-472E-8A2E-345EC68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063A-E250-4F8D-997F-4BEA6BA5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28BC1-B494-42CD-B594-C636CFFA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B2189-E9CA-4895-921E-4B33AC7F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A05E4-D1B9-40BC-9AAF-3D036F8C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F5247-1ADA-41DC-A456-A4413931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C0124-4F52-4139-B9A6-882A62F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21A-9206-448A-99A8-C75DE043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BEFAD-449D-420C-AF21-76BA72F7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E2416-AE46-4BD3-8BDE-E50E5E9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A7100-1630-4443-AE60-BD8A4D6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929A4-69A1-4547-83ED-DC475E51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2AD7D-D4DF-4C19-A4F0-4F728184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18B2-C895-4C2E-8AAD-2679BEA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3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C96F-CD60-498A-849A-A1C9CEEC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F17F-CD0F-4952-A46D-E7174BC1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2430-75C6-4EAA-AE21-F65EC569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8739-9813-4A39-890F-63A60BA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D6F8-A97D-48B3-BAC9-3D3E62A9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824AA-E88F-4694-89B4-9E0A2FA7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0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F037-A3A5-406D-859E-322CD411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759E1-0A1F-467D-8F36-C1DE91BFB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EC2C-0205-4F30-AA26-E0F986E6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DC66-DE04-4DE6-9630-B3543AAF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073A2-1F89-42FF-8E9E-E8D7E93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42003-B7D7-47D1-B7C8-EBAC743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2E75A-6495-463C-8951-3115C670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99E0-E016-4C14-B4AF-DF754A0E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0200-D391-4CF5-9746-1E14D2ADB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4C3B-6129-440F-BA42-7D949C70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8E7A-0E81-428E-B411-D7BADFB5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7D7FB7-EB61-4263-A945-654E89B35A9C}"/>
              </a:ext>
            </a:extLst>
          </p:cNvPr>
          <p:cNvSpPr/>
          <p:nvPr/>
        </p:nvSpPr>
        <p:spPr>
          <a:xfrm>
            <a:off x="-2" y="15252"/>
            <a:ext cx="12192001" cy="92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415D2-E87D-4D20-9240-3FAE93E14384}"/>
              </a:ext>
            </a:extLst>
          </p:cNvPr>
          <p:cNvSpPr/>
          <p:nvPr/>
        </p:nvSpPr>
        <p:spPr>
          <a:xfrm>
            <a:off x="0" y="958553"/>
            <a:ext cx="12192000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34A0F-BFAF-43F3-8ACA-2A59EE6E1B2F}"/>
              </a:ext>
            </a:extLst>
          </p:cNvPr>
          <p:cNvSpPr/>
          <p:nvPr/>
        </p:nvSpPr>
        <p:spPr>
          <a:xfrm>
            <a:off x="-1" y="6324028"/>
            <a:ext cx="12192001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8F05C-09A6-41A8-9DB3-9F27B868A8AB}"/>
              </a:ext>
            </a:extLst>
          </p:cNvPr>
          <p:cNvSpPr txBox="1"/>
          <p:nvPr/>
        </p:nvSpPr>
        <p:spPr>
          <a:xfrm>
            <a:off x="3634319" y="2570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1D3AB-2798-4FD0-92DE-E57BFA5C18D1}"/>
              </a:ext>
            </a:extLst>
          </p:cNvPr>
          <p:cNvSpPr txBox="1"/>
          <p:nvPr/>
        </p:nvSpPr>
        <p:spPr>
          <a:xfrm>
            <a:off x="3634319" y="9969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 Bar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104A5-22B3-48E1-A0C1-D9496DDD2602}"/>
              </a:ext>
            </a:extLst>
          </p:cNvPr>
          <p:cNvSpPr txBox="1"/>
          <p:nvPr/>
        </p:nvSpPr>
        <p:spPr>
          <a:xfrm>
            <a:off x="3411521" y="6363391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Footer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DA2B3-F588-453B-A4F1-E4E92C2D410A}"/>
              </a:ext>
            </a:extLst>
          </p:cNvPr>
          <p:cNvSpPr/>
          <p:nvPr/>
        </p:nvSpPr>
        <p:spPr>
          <a:xfrm>
            <a:off x="5710290" y="5244102"/>
            <a:ext cx="156935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4EEEE-AD3F-4871-BD49-9D2198FD916E}"/>
              </a:ext>
            </a:extLst>
          </p:cNvPr>
          <p:cNvSpPr txBox="1"/>
          <p:nvPr/>
        </p:nvSpPr>
        <p:spPr>
          <a:xfrm>
            <a:off x="3710822" y="1452652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Send Application to Venue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3BF72-1F13-448C-B9EF-804D6A12D286}"/>
              </a:ext>
            </a:extLst>
          </p:cNvPr>
          <p:cNvSpPr txBox="1"/>
          <p:nvPr/>
        </p:nvSpPr>
        <p:spPr>
          <a:xfrm>
            <a:off x="3810488" y="1674984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CB6BB-C8AC-45CE-8F4C-76320CF61BB3}"/>
              </a:ext>
            </a:extLst>
          </p:cNvPr>
          <p:cNvSpPr/>
          <p:nvPr/>
        </p:nvSpPr>
        <p:spPr>
          <a:xfrm>
            <a:off x="5591842" y="1989715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Title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6A5EA0-CC85-470F-9C42-D9CE14739D1F}"/>
              </a:ext>
            </a:extLst>
          </p:cNvPr>
          <p:cNvSpPr txBox="1"/>
          <p:nvPr/>
        </p:nvSpPr>
        <p:spPr>
          <a:xfrm>
            <a:off x="3823981" y="2539485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27785-730B-4E81-93FD-75F156A164D5}"/>
              </a:ext>
            </a:extLst>
          </p:cNvPr>
          <p:cNvSpPr/>
          <p:nvPr/>
        </p:nvSpPr>
        <p:spPr>
          <a:xfrm>
            <a:off x="5591842" y="2926458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Text 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15F78-D882-4C0F-86AF-FBB3516352A7}"/>
              </a:ext>
            </a:extLst>
          </p:cNvPr>
          <p:cNvSpPr/>
          <p:nvPr/>
        </p:nvSpPr>
        <p:spPr>
          <a:xfrm>
            <a:off x="6096000" y="5783087"/>
            <a:ext cx="82491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C26EEB-80A1-40E8-A1E7-0481576A6B72}"/>
              </a:ext>
            </a:extLst>
          </p:cNvPr>
          <p:cNvSpPr txBox="1"/>
          <p:nvPr/>
        </p:nvSpPr>
        <p:spPr>
          <a:xfrm>
            <a:off x="3823981" y="3453202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Start 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D7D328-0178-44B1-8E0C-C1B17FF40391}"/>
              </a:ext>
            </a:extLst>
          </p:cNvPr>
          <p:cNvSpPr/>
          <p:nvPr/>
        </p:nvSpPr>
        <p:spPr>
          <a:xfrm>
            <a:off x="5591842" y="3840175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Start Date 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1AC06C-1961-4ADF-A46F-CDB3656123BD}"/>
              </a:ext>
            </a:extLst>
          </p:cNvPr>
          <p:cNvSpPr txBox="1"/>
          <p:nvPr/>
        </p:nvSpPr>
        <p:spPr>
          <a:xfrm>
            <a:off x="3823981" y="4309956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End 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02682-A1AB-42D6-8555-154BD247BB94}"/>
              </a:ext>
            </a:extLst>
          </p:cNvPr>
          <p:cNvSpPr/>
          <p:nvPr/>
        </p:nvSpPr>
        <p:spPr>
          <a:xfrm>
            <a:off x="5591842" y="4696929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End Date Input</a:t>
            </a:r>
          </a:p>
        </p:txBody>
      </p:sp>
    </p:spTree>
    <p:extLst>
      <p:ext uri="{BB962C8B-B14F-4D97-AF65-F5344CB8AC3E}">
        <p14:creationId xmlns:p14="http://schemas.microsoft.com/office/powerpoint/2010/main" val="35699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7</cp:revision>
  <dcterms:created xsi:type="dcterms:W3CDTF">2020-03-22T11:03:38Z</dcterms:created>
  <dcterms:modified xsi:type="dcterms:W3CDTF">2020-03-22T20:50:31Z</dcterms:modified>
</cp:coreProperties>
</file>