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4400213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18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7" y="1995314"/>
            <a:ext cx="12240181" cy="4244621"/>
          </a:xfrm>
        </p:spPr>
        <p:txBody>
          <a:bodyPr anchor="b"/>
          <a:lstStyle>
            <a:lvl1pPr algn="ctr">
              <a:defRPr sz="94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6403622"/>
            <a:ext cx="10800160" cy="2943579"/>
          </a:xfrm>
        </p:spPr>
        <p:txBody>
          <a:bodyPr/>
          <a:lstStyle>
            <a:lvl1pPr marL="0" indent="0" algn="ctr">
              <a:buNone/>
              <a:defRPr sz="3780"/>
            </a:lvl1pPr>
            <a:lvl2pPr marL="720036" indent="0" algn="ctr">
              <a:buNone/>
              <a:defRPr sz="3150"/>
            </a:lvl2pPr>
            <a:lvl3pPr marL="1440071" indent="0" algn="ctr">
              <a:buNone/>
              <a:defRPr sz="2835"/>
            </a:lvl3pPr>
            <a:lvl4pPr marL="2160107" indent="0" algn="ctr">
              <a:buNone/>
              <a:defRPr sz="2520"/>
            </a:lvl4pPr>
            <a:lvl5pPr marL="2880142" indent="0" algn="ctr">
              <a:buNone/>
              <a:defRPr sz="2520"/>
            </a:lvl5pPr>
            <a:lvl6pPr marL="3600178" indent="0" algn="ctr">
              <a:buNone/>
              <a:defRPr sz="2520"/>
            </a:lvl6pPr>
            <a:lvl7pPr marL="4320212" indent="0" algn="ctr">
              <a:buNone/>
              <a:defRPr sz="2520"/>
            </a:lvl7pPr>
            <a:lvl8pPr marL="5040249" indent="0" algn="ctr">
              <a:buNone/>
              <a:defRPr sz="2520"/>
            </a:lvl8pPr>
            <a:lvl9pPr marL="5760284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ABB4-24F0-45E8-95C4-C8F5809D17AA}" type="datetimeFigureOut">
              <a:rPr lang="en-GB" smtClean="0"/>
              <a:t>26/03/2020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5655D-A5A5-414B-9AA3-35079FDA83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4914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ABB4-24F0-45E8-95C4-C8F5809D17AA}" type="datetimeFigureOut">
              <a:rPr lang="en-GB" smtClean="0"/>
              <a:t>26/03/2020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5655D-A5A5-414B-9AA3-35079FDA83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47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649113"/>
            <a:ext cx="310504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9" y="649113"/>
            <a:ext cx="9135135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ABB4-24F0-45E8-95C4-C8F5809D17AA}" type="datetimeFigureOut">
              <a:rPr lang="en-GB" smtClean="0"/>
              <a:t>26/03/2020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5655D-A5A5-414B-9AA3-35079FDA83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574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ABB4-24F0-45E8-95C4-C8F5809D17AA}" type="datetimeFigureOut">
              <a:rPr lang="en-GB" smtClean="0"/>
              <a:t>26/03/2020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5655D-A5A5-414B-9AA3-35079FDA83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224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039538"/>
            <a:ext cx="12420184" cy="5071531"/>
          </a:xfrm>
        </p:spPr>
        <p:txBody>
          <a:bodyPr anchor="b"/>
          <a:lstStyle>
            <a:lvl1pPr>
              <a:defRPr sz="94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8159051"/>
            <a:ext cx="12420184" cy="2666999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2003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40071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6010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80142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60017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20212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40249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6028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ABB4-24F0-45E8-95C4-C8F5809D17AA}" type="datetimeFigureOut">
              <a:rPr lang="en-GB" smtClean="0"/>
              <a:t>26/03/2020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5655D-A5A5-414B-9AA3-35079FDA83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010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6" y="3245556"/>
            <a:ext cx="6120091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12" y="3245556"/>
            <a:ext cx="6120091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ABB4-24F0-45E8-95C4-C8F5809D17AA}" type="datetimeFigureOut">
              <a:rPr lang="en-GB" smtClean="0"/>
              <a:t>26/03/2020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5655D-A5A5-414B-9AA3-35079FDA83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387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649113"/>
            <a:ext cx="12420184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988735"/>
            <a:ext cx="6091964" cy="1464733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20036" indent="0">
              <a:buNone/>
              <a:defRPr sz="3150" b="1"/>
            </a:lvl2pPr>
            <a:lvl3pPr marL="1440071" indent="0">
              <a:buNone/>
              <a:defRPr sz="2835" b="1"/>
            </a:lvl3pPr>
            <a:lvl4pPr marL="2160107" indent="0">
              <a:buNone/>
              <a:defRPr sz="2520" b="1"/>
            </a:lvl4pPr>
            <a:lvl5pPr marL="2880142" indent="0">
              <a:buNone/>
              <a:defRPr sz="2520" b="1"/>
            </a:lvl5pPr>
            <a:lvl6pPr marL="3600178" indent="0">
              <a:buNone/>
              <a:defRPr sz="2520" b="1"/>
            </a:lvl6pPr>
            <a:lvl7pPr marL="4320212" indent="0">
              <a:buNone/>
              <a:defRPr sz="2520" b="1"/>
            </a:lvl7pPr>
            <a:lvl8pPr marL="5040249" indent="0">
              <a:buNone/>
              <a:defRPr sz="2520" b="1"/>
            </a:lvl8pPr>
            <a:lvl9pPr marL="5760284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4453469"/>
            <a:ext cx="6091964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988735"/>
            <a:ext cx="6121966" cy="1464733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20036" indent="0">
              <a:buNone/>
              <a:defRPr sz="3150" b="1"/>
            </a:lvl2pPr>
            <a:lvl3pPr marL="1440071" indent="0">
              <a:buNone/>
              <a:defRPr sz="2835" b="1"/>
            </a:lvl3pPr>
            <a:lvl4pPr marL="2160107" indent="0">
              <a:buNone/>
              <a:defRPr sz="2520" b="1"/>
            </a:lvl4pPr>
            <a:lvl5pPr marL="2880142" indent="0">
              <a:buNone/>
              <a:defRPr sz="2520" b="1"/>
            </a:lvl5pPr>
            <a:lvl6pPr marL="3600178" indent="0">
              <a:buNone/>
              <a:defRPr sz="2520" b="1"/>
            </a:lvl6pPr>
            <a:lvl7pPr marL="4320212" indent="0">
              <a:buNone/>
              <a:defRPr sz="2520" b="1"/>
            </a:lvl7pPr>
            <a:lvl8pPr marL="5040249" indent="0">
              <a:buNone/>
              <a:defRPr sz="2520" b="1"/>
            </a:lvl8pPr>
            <a:lvl9pPr marL="5760284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4453469"/>
            <a:ext cx="6121966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ABB4-24F0-45E8-95C4-C8F5809D17AA}" type="datetimeFigureOut">
              <a:rPr lang="en-GB" smtClean="0"/>
              <a:t>26/03/2020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5655D-A5A5-414B-9AA3-35079FDA83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8512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ABB4-24F0-45E8-95C4-C8F5809D17AA}" type="datetimeFigureOut">
              <a:rPr lang="en-GB" smtClean="0"/>
              <a:t>26/03/2020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5655D-A5A5-414B-9AA3-35079FDA83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800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ABB4-24F0-45E8-95C4-C8F5809D17AA}" type="datetimeFigureOut">
              <a:rPr lang="en-GB" smtClean="0"/>
              <a:t>26/03/2020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5655D-A5A5-414B-9AA3-35079FDA83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9127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812799"/>
            <a:ext cx="4644444" cy="2844801"/>
          </a:xfrm>
        </p:spPr>
        <p:txBody>
          <a:bodyPr anchor="b"/>
          <a:lstStyle>
            <a:lvl1pPr>
              <a:defRPr sz="5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755426"/>
            <a:ext cx="7290108" cy="8664221"/>
          </a:xfrm>
        </p:spPr>
        <p:txBody>
          <a:bodyPr/>
          <a:lstStyle>
            <a:lvl1pPr>
              <a:defRPr sz="5040"/>
            </a:lvl1pPr>
            <a:lvl2pPr>
              <a:defRPr sz="4410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657601"/>
            <a:ext cx="4644444" cy="6776156"/>
          </a:xfrm>
        </p:spPr>
        <p:txBody>
          <a:bodyPr/>
          <a:lstStyle>
            <a:lvl1pPr marL="0" indent="0">
              <a:buNone/>
              <a:defRPr sz="2520"/>
            </a:lvl1pPr>
            <a:lvl2pPr marL="720036" indent="0">
              <a:buNone/>
              <a:defRPr sz="2205"/>
            </a:lvl2pPr>
            <a:lvl3pPr marL="1440071" indent="0">
              <a:buNone/>
              <a:defRPr sz="1890"/>
            </a:lvl3pPr>
            <a:lvl4pPr marL="2160107" indent="0">
              <a:buNone/>
              <a:defRPr sz="1577"/>
            </a:lvl4pPr>
            <a:lvl5pPr marL="2880142" indent="0">
              <a:buNone/>
              <a:defRPr sz="1577"/>
            </a:lvl5pPr>
            <a:lvl6pPr marL="3600178" indent="0">
              <a:buNone/>
              <a:defRPr sz="1577"/>
            </a:lvl6pPr>
            <a:lvl7pPr marL="4320212" indent="0">
              <a:buNone/>
              <a:defRPr sz="1577"/>
            </a:lvl7pPr>
            <a:lvl8pPr marL="5040249" indent="0">
              <a:buNone/>
              <a:defRPr sz="1577"/>
            </a:lvl8pPr>
            <a:lvl9pPr marL="5760284" indent="0">
              <a:buNone/>
              <a:defRPr sz="15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ABB4-24F0-45E8-95C4-C8F5809D17AA}" type="datetimeFigureOut">
              <a:rPr lang="en-GB" smtClean="0"/>
              <a:t>26/03/2020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5655D-A5A5-414B-9AA3-35079FDA83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441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812799"/>
            <a:ext cx="4644444" cy="2844801"/>
          </a:xfrm>
        </p:spPr>
        <p:txBody>
          <a:bodyPr anchor="b"/>
          <a:lstStyle>
            <a:lvl1pPr>
              <a:defRPr sz="5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755426"/>
            <a:ext cx="7290108" cy="8664221"/>
          </a:xfrm>
        </p:spPr>
        <p:txBody>
          <a:bodyPr anchor="t"/>
          <a:lstStyle>
            <a:lvl1pPr marL="0" indent="0">
              <a:buNone/>
              <a:defRPr sz="5040"/>
            </a:lvl1pPr>
            <a:lvl2pPr marL="720036" indent="0">
              <a:buNone/>
              <a:defRPr sz="4410"/>
            </a:lvl2pPr>
            <a:lvl3pPr marL="1440071" indent="0">
              <a:buNone/>
              <a:defRPr sz="3780"/>
            </a:lvl3pPr>
            <a:lvl4pPr marL="2160107" indent="0">
              <a:buNone/>
              <a:defRPr sz="3150"/>
            </a:lvl4pPr>
            <a:lvl5pPr marL="2880142" indent="0">
              <a:buNone/>
              <a:defRPr sz="3150"/>
            </a:lvl5pPr>
            <a:lvl6pPr marL="3600178" indent="0">
              <a:buNone/>
              <a:defRPr sz="3150"/>
            </a:lvl6pPr>
            <a:lvl7pPr marL="4320212" indent="0">
              <a:buNone/>
              <a:defRPr sz="3150"/>
            </a:lvl7pPr>
            <a:lvl8pPr marL="5040249" indent="0">
              <a:buNone/>
              <a:defRPr sz="3150"/>
            </a:lvl8pPr>
            <a:lvl9pPr marL="5760284" indent="0">
              <a:buNone/>
              <a:defRPr sz="315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657601"/>
            <a:ext cx="4644444" cy="6776156"/>
          </a:xfrm>
        </p:spPr>
        <p:txBody>
          <a:bodyPr/>
          <a:lstStyle>
            <a:lvl1pPr marL="0" indent="0">
              <a:buNone/>
              <a:defRPr sz="2520"/>
            </a:lvl1pPr>
            <a:lvl2pPr marL="720036" indent="0">
              <a:buNone/>
              <a:defRPr sz="2205"/>
            </a:lvl2pPr>
            <a:lvl3pPr marL="1440071" indent="0">
              <a:buNone/>
              <a:defRPr sz="1890"/>
            </a:lvl3pPr>
            <a:lvl4pPr marL="2160107" indent="0">
              <a:buNone/>
              <a:defRPr sz="1577"/>
            </a:lvl4pPr>
            <a:lvl5pPr marL="2880142" indent="0">
              <a:buNone/>
              <a:defRPr sz="1577"/>
            </a:lvl5pPr>
            <a:lvl6pPr marL="3600178" indent="0">
              <a:buNone/>
              <a:defRPr sz="1577"/>
            </a:lvl6pPr>
            <a:lvl7pPr marL="4320212" indent="0">
              <a:buNone/>
              <a:defRPr sz="1577"/>
            </a:lvl7pPr>
            <a:lvl8pPr marL="5040249" indent="0">
              <a:buNone/>
              <a:defRPr sz="1577"/>
            </a:lvl8pPr>
            <a:lvl9pPr marL="5760284" indent="0">
              <a:buNone/>
              <a:defRPr sz="15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ABB4-24F0-45E8-95C4-C8F5809D17AA}" type="datetimeFigureOut">
              <a:rPr lang="en-GB" smtClean="0"/>
              <a:t>26/03/2020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5655D-A5A5-414B-9AA3-35079FDA83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510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649113"/>
            <a:ext cx="1242018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245556"/>
            <a:ext cx="1242018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1300182"/>
            <a:ext cx="3240048" cy="64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EABB4-24F0-45E8-95C4-C8F5809D17AA}" type="datetimeFigureOut">
              <a:rPr lang="en-GB" smtClean="0"/>
              <a:t>26/03/2020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1300182"/>
            <a:ext cx="4860072" cy="64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1300182"/>
            <a:ext cx="3240048" cy="64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5655D-A5A5-414B-9AA3-35079FDA83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565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40071" rtl="0" eaLnBrk="1" latinLnBrk="0" hangingPunct="1">
        <a:lnSpc>
          <a:spcPct val="90000"/>
        </a:lnSpc>
        <a:spcBef>
          <a:spcPct val="0"/>
        </a:spcBef>
        <a:buNone/>
        <a:defRPr sz="69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18" indent="-360018" algn="l" defTabSz="1440071" rtl="0" eaLnBrk="1" latinLnBrk="0" hangingPunct="1">
        <a:lnSpc>
          <a:spcPct val="90000"/>
        </a:lnSpc>
        <a:spcBef>
          <a:spcPts val="1577"/>
        </a:spcBef>
        <a:buFont typeface="Arial" panose="020B0604020202020204" pitchFamily="34" charset="0"/>
        <a:buChar char="•"/>
        <a:defRPr sz="4410" kern="1200">
          <a:solidFill>
            <a:schemeClr val="tx1"/>
          </a:solidFill>
          <a:latin typeface="+mn-lt"/>
          <a:ea typeface="+mn-ea"/>
          <a:cs typeface="+mn-cs"/>
        </a:defRPr>
      </a:lvl1pPr>
      <a:lvl2pPr marL="1080053" indent="-360018" algn="l" defTabSz="1440071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9" indent="-360018" algn="l" defTabSz="1440071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20124" indent="-360018" algn="l" defTabSz="1440071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40162" indent="-360018" algn="l" defTabSz="1440071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60194" indent="-360018" algn="l" defTabSz="1440071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80231" indent="-360018" algn="l" defTabSz="1440071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400267" indent="-360018" algn="l" defTabSz="1440071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20302" indent="-360018" algn="l" defTabSz="1440071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40071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20036" algn="l" defTabSz="1440071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40071" algn="l" defTabSz="1440071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60107" algn="l" defTabSz="1440071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80142" algn="l" defTabSz="1440071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600178" algn="l" defTabSz="1440071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20212" algn="l" defTabSz="1440071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40249" algn="l" defTabSz="1440071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60284" algn="l" defTabSz="1440071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22BE94A-80B7-4458-81A5-69283E410764}"/>
              </a:ext>
            </a:extLst>
          </p:cNvPr>
          <p:cNvSpPr/>
          <p:nvPr/>
        </p:nvSpPr>
        <p:spPr>
          <a:xfrm>
            <a:off x="62055" y="37930"/>
            <a:ext cx="14338159" cy="8594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8" rIns="77418" bIns="38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24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BB9F96-5DEE-4A35-8B60-6465ABA1E027}"/>
              </a:ext>
            </a:extLst>
          </p:cNvPr>
          <p:cNvSpPr/>
          <p:nvPr/>
        </p:nvSpPr>
        <p:spPr>
          <a:xfrm>
            <a:off x="62061" y="912429"/>
            <a:ext cx="14338160" cy="439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8" rIns="77418" bIns="38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24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6FA0D1-7506-41CA-ACCA-5DF4CF88590B}"/>
              </a:ext>
            </a:extLst>
          </p:cNvPr>
          <p:cNvSpPr/>
          <p:nvPr/>
        </p:nvSpPr>
        <p:spPr>
          <a:xfrm>
            <a:off x="-76276" y="8236025"/>
            <a:ext cx="14400215" cy="960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8" rIns="77418" bIns="38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24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417D52-04BE-49CD-82BE-F73A6F0D7037}"/>
              </a:ext>
            </a:extLst>
          </p:cNvPr>
          <p:cNvSpPr txBox="1"/>
          <p:nvPr/>
        </p:nvSpPr>
        <p:spPr>
          <a:xfrm>
            <a:off x="5148575" y="518117"/>
            <a:ext cx="4545646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Header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ACE246-517C-41C9-B3ED-E4F5C91F8DE5}"/>
              </a:ext>
            </a:extLst>
          </p:cNvPr>
          <p:cNvSpPr txBox="1"/>
          <p:nvPr/>
        </p:nvSpPr>
        <p:spPr>
          <a:xfrm>
            <a:off x="5148575" y="998306"/>
            <a:ext cx="4545646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Nav Bar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58771D-DB59-4A5C-9C76-3675C01623FB}"/>
              </a:ext>
            </a:extLst>
          </p:cNvPr>
          <p:cNvSpPr/>
          <p:nvPr/>
        </p:nvSpPr>
        <p:spPr>
          <a:xfrm>
            <a:off x="6084781" y="1582639"/>
            <a:ext cx="2673233" cy="25811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Profile image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E1C43C7-9223-4723-B3CD-38C418F0D201}"/>
              </a:ext>
            </a:extLst>
          </p:cNvPr>
          <p:cNvSpPr txBox="1"/>
          <p:nvPr/>
        </p:nvSpPr>
        <p:spPr>
          <a:xfrm>
            <a:off x="5148575" y="4394842"/>
            <a:ext cx="4545646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Account Name 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4A4424A-A5AF-4B43-A6C3-27EF4963A842}"/>
              </a:ext>
            </a:extLst>
          </p:cNvPr>
          <p:cNvSpPr txBox="1"/>
          <p:nvPr/>
        </p:nvSpPr>
        <p:spPr>
          <a:xfrm>
            <a:off x="5148575" y="4685661"/>
            <a:ext cx="4545646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Username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47E261-5221-4A2C-A42F-4A01C2107AA1}"/>
              </a:ext>
            </a:extLst>
          </p:cNvPr>
          <p:cNvSpPr/>
          <p:nvPr/>
        </p:nvSpPr>
        <p:spPr>
          <a:xfrm>
            <a:off x="9754317" y="1397453"/>
            <a:ext cx="4645892" cy="695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Admin Actions Dropdown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1D2C45-1F06-4F0A-B6DE-F310E93B2091}"/>
              </a:ext>
            </a:extLst>
          </p:cNvPr>
          <p:cNvSpPr txBox="1"/>
          <p:nvPr/>
        </p:nvSpPr>
        <p:spPr>
          <a:xfrm>
            <a:off x="5208671" y="5055273"/>
            <a:ext cx="4545646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Email Address 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E3CDA2-6711-4C17-A267-1BA2EBEAA4E8}"/>
              </a:ext>
            </a:extLst>
          </p:cNvPr>
          <p:cNvSpPr txBox="1"/>
          <p:nvPr/>
        </p:nvSpPr>
        <p:spPr>
          <a:xfrm>
            <a:off x="5208671" y="5346092"/>
            <a:ext cx="4545646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User Email Address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2BB9F3-D091-4F39-93EA-C48959A1119C}"/>
              </a:ext>
            </a:extLst>
          </p:cNvPr>
          <p:cNvSpPr txBox="1"/>
          <p:nvPr/>
        </p:nvSpPr>
        <p:spPr>
          <a:xfrm>
            <a:off x="5208671" y="5800353"/>
            <a:ext cx="4545646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Phone Number 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D7D655-BA42-4EA3-81EF-F7F871F89903}"/>
              </a:ext>
            </a:extLst>
          </p:cNvPr>
          <p:cNvSpPr txBox="1"/>
          <p:nvPr/>
        </p:nvSpPr>
        <p:spPr>
          <a:xfrm>
            <a:off x="5208671" y="6091172"/>
            <a:ext cx="4545646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User Phone Number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6F0A2C-B153-4FED-8009-07A124CC7009}"/>
              </a:ext>
            </a:extLst>
          </p:cNvPr>
          <p:cNvSpPr txBox="1"/>
          <p:nvPr/>
        </p:nvSpPr>
        <p:spPr>
          <a:xfrm>
            <a:off x="5208671" y="6418056"/>
            <a:ext cx="4545646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DOB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A34CC3-46B7-4FF6-B852-9EAE914ACFB2}"/>
              </a:ext>
            </a:extLst>
          </p:cNvPr>
          <p:cNvSpPr txBox="1"/>
          <p:nvPr/>
        </p:nvSpPr>
        <p:spPr>
          <a:xfrm>
            <a:off x="5208671" y="6708875"/>
            <a:ext cx="4545646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User DOB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9E1BDE-B7AF-4638-9617-6D6228365A93}"/>
              </a:ext>
            </a:extLst>
          </p:cNvPr>
          <p:cNvSpPr txBox="1"/>
          <p:nvPr/>
        </p:nvSpPr>
        <p:spPr>
          <a:xfrm>
            <a:off x="5208671" y="7042425"/>
            <a:ext cx="4545646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Venue Validated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C38A06-1F41-45BF-9DDE-7E616BA8705F}"/>
              </a:ext>
            </a:extLst>
          </p:cNvPr>
          <p:cNvSpPr txBox="1"/>
          <p:nvPr/>
        </p:nvSpPr>
        <p:spPr>
          <a:xfrm>
            <a:off x="5208671" y="7333244"/>
            <a:ext cx="4545646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Account Restricted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DCBD37A-698B-4641-A6CB-8011196E89B0}"/>
              </a:ext>
            </a:extLst>
          </p:cNvPr>
          <p:cNvSpPr txBox="1"/>
          <p:nvPr/>
        </p:nvSpPr>
        <p:spPr>
          <a:xfrm>
            <a:off x="5208671" y="7659101"/>
            <a:ext cx="4545646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Account Restrictions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0AFE45-EE61-4005-85C6-3891AB056A00}"/>
              </a:ext>
            </a:extLst>
          </p:cNvPr>
          <p:cNvSpPr txBox="1"/>
          <p:nvPr/>
        </p:nvSpPr>
        <p:spPr>
          <a:xfrm>
            <a:off x="5208671" y="7949920"/>
            <a:ext cx="4545646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FD84B6-D590-4F9A-91AB-8504FCE288FB}"/>
              </a:ext>
            </a:extLst>
          </p:cNvPr>
          <p:cNvSpPr txBox="1"/>
          <p:nvPr/>
        </p:nvSpPr>
        <p:spPr>
          <a:xfrm>
            <a:off x="5148575" y="8467633"/>
            <a:ext cx="4545646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442347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32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</dc:creator>
  <cp:lastModifiedBy>Lewis</cp:lastModifiedBy>
  <cp:revision>13</cp:revision>
  <dcterms:created xsi:type="dcterms:W3CDTF">2020-03-22T16:16:00Z</dcterms:created>
  <dcterms:modified xsi:type="dcterms:W3CDTF">2020-03-26T20:09:20Z</dcterms:modified>
</cp:coreProperties>
</file>