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95312"/>
            <a:ext cx="12240181" cy="424462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03623"/>
            <a:ext cx="10800160" cy="294357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69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49111"/>
            <a:ext cx="310504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49111"/>
            <a:ext cx="913513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5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39537"/>
            <a:ext cx="12420184" cy="507153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59048"/>
            <a:ext cx="12420184" cy="26669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1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14"/>
            <a:ext cx="1242018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88734"/>
            <a:ext cx="6091964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53467"/>
            <a:ext cx="609196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88734"/>
            <a:ext cx="6121966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53467"/>
            <a:ext cx="612196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9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8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3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55425"/>
            <a:ext cx="7290108" cy="866422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84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55425"/>
            <a:ext cx="7290108" cy="866422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18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49114"/>
            <a:ext cx="1242018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45556"/>
            <a:ext cx="1242018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D63C-8348-4F73-A780-272FEE2716CD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00181"/>
            <a:ext cx="48600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93C0B-FD60-430F-A336-5F16668D5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9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7B9789-F0A2-4882-B016-1A2FC67EB84E}"/>
              </a:ext>
            </a:extLst>
          </p:cNvPr>
          <p:cNvSpPr/>
          <p:nvPr/>
        </p:nvSpPr>
        <p:spPr>
          <a:xfrm>
            <a:off x="62054" y="37930"/>
            <a:ext cx="14338159" cy="859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A99E9-B849-40CE-8B0F-EECAC349016F}"/>
              </a:ext>
            </a:extLst>
          </p:cNvPr>
          <p:cNvSpPr/>
          <p:nvPr/>
        </p:nvSpPr>
        <p:spPr>
          <a:xfrm>
            <a:off x="62053" y="912428"/>
            <a:ext cx="14338159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2AEE9-41A8-4BFD-8313-9BE9BE200218}"/>
              </a:ext>
            </a:extLst>
          </p:cNvPr>
          <p:cNvSpPr/>
          <p:nvPr/>
        </p:nvSpPr>
        <p:spPr>
          <a:xfrm>
            <a:off x="0" y="11193694"/>
            <a:ext cx="14338158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790DF-F44C-47AF-AD85-2426EB7F9656}"/>
              </a:ext>
            </a:extLst>
          </p:cNvPr>
          <p:cNvSpPr txBox="1"/>
          <p:nvPr/>
        </p:nvSpPr>
        <p:spPr>
          <a:xfrm>
            <a:off x="5148567" y="518118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F884E-C8DB-43CE-97D8-066F71D3587D}"/>
              </a:ext>
            </a:extLst>
          </p:cNvPr>
          <p:cNvSpPr txBox="1"/>
          <p:nvPr/>
        </p:nvSpPr>
        <p:spPr>
          <a:xfrm>
            <a:off x="5148567" y="99830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6E091-5961-489A-86EB-2666E9048A04}"/>
              </a:ext>
            </a:extLst>
          </p:cNvPr>
          <p:cNvSpPr txBox="1"/>
          <p:nvPr/>
        </p:nvSpPr>
        <p:spPr>
          <a:xfrm>
            <a:off x="4927282" y="1162154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AE22F8-0942-496A-919F-1A76C1E54EA2}"/>
              </a:ext>
            </a:extLst>
          </p:cNvPr>
          <p:cNvSpPr/>
          <p:nvPr/>
        </p:nvSpPr>
        <p:spPr>
          <a:xfrm>
            <a:off x="427703" y="1651819"/>
            <a:ext cx="3864078" cy="1386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995678-9AAC-4714-AD7F-EAAD11872B30}"/>
              </a:ext>
            </a:extLst>
          </p:cNvPr>
          <p:cNvSpPr/>
          <p:nvPr/>
        </p:nvSpPr>
        <p:spPr>
          <a:xfrm>
            <a:off x="4927282" y="1651818"/>
            <a:ext cx="3864078" cy="1386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710585-43E2-445A-9322-A19FE9DFB642}"/>
              </a:ext>
            </a:extLst>
          </p:cNvPr>
          <p:cNvSpPr/>
          <p:nvPr/>
        </p:nvSpPr>
        <p:spPr>
          <a:xfrm>
            <a:off x="9576619" y="1651818"/>
            <a:ext cx="3864078" cy="1386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1AE01F-0AC2-4BEC-8328-ECD3D5B6DB18}"/>
              </a:ext>
            </a:extLst>
          </p:cNvPr>
          <p:cNvSpPr/>
          <p:nvPr/>
        </p:nvSpPr>
        <p:spPr>
          <a:xfrm>
            <a:off x="427703" y="4281930"/>
            <a:ext cx="3864078" cy="1386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B469EA-0E86-4EE3-BF77-8DFA148ABFAF}"/>
              </a:ext>
            </a:extLst>
          </p:cNvPr>
          <p:cNvSpPr/>
          <p:nvPr/>
        </p:nvSpPr>
        <p:spPr>
          <a:xfrm>
            <a:off x="4927282" y="4292721"/>
            <a:ext cx="3864078" cy="1386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A1AE0-136E-42BE-87D7-59DD10B53A2E}"/>
              </a:ext>
            </a:extLst>
          </p:cNvPr>
          <p:cNvSpPr/>
          <p:nvPr/>
        </p:nvSpPr>
        <p:spPr>
          <a:xfrm>
            <a:off x="9551587" y="4281930"/>
            <a:ext cx="3864078" cy="1386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899C10-91DD-4EBA-B56E-0549A6F292D4}"/>
              </a:ext>
            </a:extLst>
          </p:cNvPr>
          <p:cNvSpPr/>
          <p:nvPr/>
        </p:nvSpPr>
        <p:spPr>
          <a:xfrm>
            <a:off x="427703" y="6866228"/>
            <a:ext cx="3864078" cy="244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5A1E7E-97B0-498C-BCCC-4F7336F28923}"/>
              </a:ext>
            </a:extLst>
          </p:cNvPr>
          <p:cNvSpPr/>
          <p:nvPr/>
        </p:nvSpPr>
        <p:spPr>
          <a:xfrm>
            <a:off x="4927282" y="6866227"/>
            <a:ext cx="3864078" cy="244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CD4943-6FEB-43F1-9FB8-7E3B9243FB3B}"/>
              </a:ext>
            </a:extLst>
          </p:cNvPr>
          <p:cNvSpPr/>
          <p:nvPr/>
        </p:nvSpPr>
        <p:spPr>
          <a:xfrm>
            <a:off x="9576619" y="6866226"/>
            <a:ext cx="3864078" cy="244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5BEBEC-B2FF-4EE2-AD4E-B2F633164C61}"/>
              </a:ext>
            </a:extLst>
          </p:cNvPr>
          <p:cNvCxnSpPr/>
          <p:nvPr/>
        </p:nvCxnSpPr>
        <p:spPr>
          <a:xfrm>
            <a:off x="0" y="6096000"/>
            <a:ext cx="14400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E988B6-A625-43F5-A6EC-2A9C2010ECF0}"/>
              </a:ext>
            </a:extLst>
          </p:cNvPr>
          <p:cNvCxnSpPr/>
          <p:nvPr/>
        </p:nvCxnSpPr>
        <p:spPr>
          <a:xfrm>
            <a:off x="-9832" y="3814916"/>
            <a:ext cx="14400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8DE0EE-D546-40F5-8598-054FBFEF86F6}"/>
              </a:ext>
            </a:extLst>
          </p:cNvPr>
          <p:cNvSpPr txBox="1"/>
          <p:nvPr/>
        </p:nvSpPr>
        <p:spPr>
          <a:xfrm>
            <a:off x="663677" y="1853217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 Title and 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5FFC0-8DF1-4370-8218-15DCA5B922AC}"/>
              </a:ext>
            </a:extLst>
          </p:cNvPr>
          <p:cNvSpPr txBox="1"/>
          <p:nvPr/>
        </p:nvSpPr>
        <p:spPr>
          <a:xfrm>
            <a:off x="4927282" y="1889317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 Title and Sender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48FB7C-9F7D-4688-9E49-E0B498C6E33D}"/>
              </a:ext>
            </a:extLst>
          </p:cNvPr>
          <p:cNvSpPr txBox="1"/>
          <p:nvPr/>
        </p:nvSpPr>
        <p:spPr>
          <a:xfrm>
            <a:off x="9576619" y="1917272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 Title and Sender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D267C3-08A0-472B-AE92-0D6428C2B8B3}"/>
              </a:ext>
            </a:extLst>
          </p:cNvPr>
          <p:cNvSpPr txBox="1"/>
          <p:nvPr/>
        </p:nvSpPr>
        <p:spPr>
          <a:xfrm>
            <a:off x="663676" y="2423599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to message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8739DC-DCEA-404C-9726-1C2ED1A11FF3}"/>
              </a:ext>
            </a:extLst>
          </p:cNvPr>
          <p:cNvSpPr txBox="1"/>
          <p:nvPr/>
        </p:nvSpPr>
        <p:spPr>
          <a:xfrm>
            <a:off x="4927281" y="2359258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to message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C2D393-DFEC-4790-AC7B-45DC0CF4A072}"/>
              </a:ext>
            </a:extLst>
          </p:cNvPr>
          <p:cNvSpPr txBox="1"/>
          <p:nvPr/>
        </p:nvSpPr>
        <p:spPr>
          <a:xfrm>
            <a:off x="9551587" y="2408470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to message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4EC674-2485-48DF-86E7-D00287681FCF}"/>
              </a:ext>
            </a:extLst>
          </p:cNvPr>
          <p:cNvSpPr txBox="1"/>
          <p:nvPr/>
        </p:nvSpPr>
        <p:spPr>
          <a:xfrm>
            <a:off x="4586497" y="395504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Announcements.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AE62BC-B929-4CD8-9AC4-5E70A2F137D5}"/>
              </a:ext>
            </a:extLst>
          </p:cNvPr>
          <p:cNvSpPr txBox="1"/>
          <p:nvPr/>
        </p:nvSpPr>
        <p:spPr>
          <a:xfrm>
            <a:off x="8791360" y="3857897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Announcements only appears for performers.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231A5B-AF54-4CC9-9AEC-7EE14ACF160D}"/>
              </a:ext>
            </a:extLst>
          </p:cNvPr>
          <p:cNvSpPr txBox="1"/>
          <p:nvPr/>
        </p:nvSpPr>
        <p:spPr>
          <a:xfrm>
            <a:off x="601315" y="4322632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 Title and Sender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05322B-E1DF-4ACF-B0EA-D3956B03545C}"/>
              </a:ext>
            </a:extLst>
          </p:cNvPr>
          <p:cNvSpPr txBox="1"/>
          <p:nvPr/>
        </p:nvSpPr>
        <p:spPr>
          <a:xfrm>
            <a:off x="601314" y="4721158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 and time sent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6231BC-7BEA-4BC4-B381-A85DA8AC3726}"/>
              </a:ext>
            </a:extLst>
          </p:cNvPr>
          <p:cNvSpPr txBox="1"/>
          <p:nvPr/>
        </p:nvSpPr>
        <p:spPr>
          <a:xfrm>
            <a:off x="4927281" y="4357936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 Title and Sender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5A0037-A211-4346-9E66-C8ABEF7F8CC3}"/>
              </a:ext>
            </a:extLst>
          </p:cNvPr>
          <p:cNvSpPr txBox="1"/>
          <p:nvPr/>
        </p:nvSpPr>
        <p:spPr>
          <a:xfrm>
            <a:off x="4927280" y="4756462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 and time sent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B785DD-6F21-4E56-BCD5-8AECFA667761}"/>
              </a:ext>
            </a:extLst>
          </p:cNvPr>
          <p:cNvSpPr txBox="1"/>
          <p:nvPr/>
        </p:nvSpPr>
        <p:spPr>
          <a:xfrm>
            <a:off x="9576619" y="4386597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 Title and Sender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BB5ADB-DE34-4DFA-B7A1-71DAF6C32A8E}"/>
              </a:ext>
            </a:extLst>
          </p:cNvPr>
          <p:cNvSpPr txBox="1"/>
          <p:nvPr/>
        </p:nvSpPr>
        <p:spPr>
          <a:xfrm>
            <a:off x="9576618" y="4785123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 and time sent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5C7DF2-BCB2-45CB-A92B-F4AF5B38D7EE}"/>
              </a:ext>
            </a:extLst>
          </p:cNvPr>
          <p:cNvSpPr txBox="1"/>
          <p:nvPr/>
        </p:nvSpPr>
        <p:spPr>
          <a:xfrm>
            <a:off x="4458677" y="6214454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Applications.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F50C08-FA4B-44CD-AAAA-91FE8206F4A4}"/>
              </a:ext>
            </a:extLst>
          </p:cNvPr>
          <p:cNvSpPr txBox="1"/>
          <p:nvPr/>
        </p:nvSpPr>
        <p:spPr>
          <a:xfrm>
            <a:off x="8974827" y="615015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Applications only appears for venue managers.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774152-22F1-4743-A8BC-21279872584D}"/>
              </a:ext>
            </a:extLst>
          </p:cNvPr>
          <p:cNvSpPr txBox="1"/>
          <p:nvPr/>
        </p:nvSpPr>
        <p:spPr>
          <a:xfrm>
            <a:off x="545871" y="6942193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 Title and Sender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5FD10F-ED04-4BA1-A60F-8E8BE359992C}"/>
              </a:ext>
            </a:extLst>
          </p:cNvPr>
          <p:cNvSpPr txBox="1"/>
          <p:nvPr/>
        </p:nvSpPr>
        <p:spPr>
          <a:xfrm>
            <a:off x="545870" y="7340719"/>
            <a:ext cx="339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 and event start time/end time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16A425-0C94-439E-8F03-5EEEFACA8074}"/>
              </a:ext>
            </a:extLst>
          </p:cNvPr>
          <p:cNvSpPr txBox="1"/>
          <p:nvPr/>
        </p:nvSpPr>
        <p:spPr>
          <a:xfrm>
            <a:off x="5056716" y="6974741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 Title and Sender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CA6D7-C5ED-42A1-9A0A-EFCC6E571E31}"/>
              </a:ext>
            </a:extLst>
          </p:cNvPr>
          <p:cNvSpPr txBox="1"/>
          <p:nvPr/>
        </p:nvSpPr>
        <p:spPr>
          <a:xfrm>
            <a:off x="5056715" y="7373267"/>
            <a:ext cx="339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 and event start time/end time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35941B-F4CC-47CC-94B0-C6A61FDDA9FE}"/>
              </a:ext>
            </a:extLst>
          </p:cNvPr>
          <p:cNvSpPr txBox="1"/>
          <p:nvPr/>
        </p:nvSpPr>
        <p:spPr>
          <a:xfrm>
            <a:off x="9576619" y="6974741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 Title and Sender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3D328E-EF79-4186-AE85-805929627A76}"/>
              </a:ext>
            </a:extLst>
          </p:cNvPr>
          <p:cNvSpPr txBox="1"/>
          <p:nvPr/>
        </p:nvSpPr>
        <p:spPr>
          <a:xfrm>
            <a:off x="9576618" y="7373267"/>
            <a:ext cx="339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 and event start time/end time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380DE99-33B3-495E-AAD8-C94FB516DF84}"/>
              </a:ext>
            </a:extLst>
          </p:cNvPr>
          <p:cNvSpPr/>
          <p:nvPr/>
        </p:nvSpPr>
        <p:spPr>
          <a:xfrm>
            <a:off x="545870" y="8598310"/>
            <a:ext cx="137142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Accept Application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B751379-BA97-4FC2-B8ED-39A6CE30F382}"/>
              </a:ext>
            </a:extLst>
          </p:cNvPr>
          <p:cNvSpPr/>
          <p:nvPr/>
        </p:nvSpPr>
        <p:spPr>
          <a:xfrm>
            <a:off x="5056715" y="8603226"/>
            <a:ext cx="137142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Accept Application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BA69B54-FF7B-4E0C-87BF-8141144965A5}"/>
              </a:ext>
            </a:extLst>
          </p:cNvPr>
          <p:cNvSpPr/>
          <p:nvPr/>
        </p:nvSpPr>
        <p:spPr>
          <a:xfrm>
            <a:off x="9681039" y="8602285"/>
            <a:ext cx="137142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Accept Application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E5E472-8A11-45F7-8EE7-9847F39F4CAD}"/>
              </a:ext>
            </a:extLst>
          </p:cNvPr>
          <p:cNvSpPr/>
          <p:nvPr/>
        </p:nvSpPr>
        <p:spPr>
          <a:xfrm>
            <a:off x="2702549" y="8606767"/>
            <a:ext cx="137142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Deny Application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F06B38-5684-4064-8D02-DF377BE5D134}"/>
              </a:ext>
            </a:extLst>
          </p:cNvPr>
          <p:cNvSpPr/>
          <p:nvPr/>
        </p:nvSpPr>
        <p:spPr>
          <a:xfrm>
            <a:off x="7169079" y="8598310"/>
            <a:ext cx="137142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Deny Application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09B83E-9ADA-4014-BA7E-3EC374D26755}"/>
              </a:ext>
            </a:extLst>
          </p:cNvPr>
          <p:cNvSpPr/>
          <p:nvPr/>
        </p:nvSpPr>
        <p:spPr>
          <a:xfrm>
            <a:off x="11837898" y="8598310"/>
            <a:ext cx="137142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Deny Application</a:t>
            </a:r>
          </a:p>
        </p:txBody>
      </p:sp>
    </p:spTree>
    <p:extLst>
      <p:ext uri="{BB962C8B-B14F-4D97-AF65-F5344CB8AC3E}">
        <p14:creationId xmlns:p14="http://schemas.microsoft.com/office/powerpoint/2010/main" val="384134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114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16</cp:revision>
  <dcterms:created xsi:type="dcterms:W3CDTF">2020-03-22T15:40:53Z</dcterms:created>
  <dcterms:modified xsi:type="dcterms:W3CDTF">2020-03-22T18:47:51Z</dcterms:modified>
</cp:coreProperties>
</file>