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43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7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20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6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1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1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5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2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0B6E-E99A-4034-BF7D-31180E9BA03A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C1F4-E7ED-4FD6-B113-19E008D01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38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65431C-5600-4809-88B8-45DCDD57793B}"/>
              </a:ext>
            </a:extLst>
          </p:cNvPr>
          <p:cNvSpPr/>
          <p:nvPr/>
        </p:nvSpPr>
        <p:spPr>
          <a:xfrm>
            <a:off x="28079" y="0"/>
            <a:ext cx="14372134" cy="1015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C675E-32AD-46E5-A44D-60FB795EF9F0}"/>
              </a:ext>
            </a:extLst>
          </p:cNvPr>
          <p:cNvSpPr/>
          <p:nvPr/>
        </p:nvSpPr>
        <p:spPr>
          <a:xfrm>
            <a:off x="0" y="1034753"/>
            <a:ext cx="14372133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03EF18-B66F-4877-B61D-95DE5CE2209D}"/>
              </a:ext>
            </a:extLst>
          </p:cNvPr>
          <p:cNvSpPr/>
          <p:nvPr/>
        </p:nvSpPr>
        <p:spPr>
          <a:xfrm>
            <a:off x="-1" y="11689750"/>
            <a:ext cx="14400213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CBC33D-B106-4322-9DE8-BF64FD8E8508}"/>
              </a:ext>
            </a:extLst>
          </p:cNvPr>
          <p:cNvCxnSpPr>
            <a:cxnSpLocks/>
          </p:cNvCxnSpPr>
          <p:nvPr/>
        </p:nvCxnSpPr>
        <p:spPr>
          <a:xfrm>
            <a:off x="5047211" y="1553472"/>
            <a:ext cx="0" cy="10136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24EE32-C7B8-4B4A-8698-37B3B7B1C393}"/>
              </a:ext>
            </a:extLst>
          </p:cNvPr>
          <p:cNvCxnSpPr>
            <a:cxnSpLocks/>
          </p:cNvCxnSpPr>
          <p:nvPr/>
        </p:nvCxnSpPr>
        <p:spPr>
          <a:xfrm>
            <a:off x="9418994" y="1553472"/>
            <a:ext cx="136486" cy="10212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12DF27-785A-4F35-A1D9-C330EAE6619A}"/>
              </a:ext>
            </a:extLst>
          </p:cNvPr>
          <p:cNvSpPr txBox="1"/>
          <p:nvPr/>
        </p:nvSpPr>
        <p:spPr>
          <a:xfrm>
            <a:off x="4529669" y="287538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2D373-B059-445D-9D83-DC67925C9CB5}"/>
              </a:ext>
            </a:extLst>
          </p:cNvPr>
          <p:cNvSpPr txBox="1"/>
          <p:nvPr/>
        </p:nvSpPr>
        <p:spPr>
          <a:xfrm>
            <a:off x="4501589" y="108185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EACA8-ACF6-4707-934C-70A4DB5FE992}"/>
              </a:ext>
            </a:extLst>
          </p:cNvPr>
          <p:cNvSpPr txBox="1"/>
          <p:nvPr/>
        </p:nvSpPr>
        <p:spPr>
          <a:xfrm>
            <a:off x="4851173" y="11765704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8654C-1FE3-4BBB-A936-944D75E7A434}"/>
              </a:ext>
            </a:extLst>
          </p:cNvPr>
          <p:cNvSpPr txBox="1"/>
          <p:nvPr/>
        </p:nvSpPr>
        <p:spPr>
          <a:xfrm>
            <a:off x="28079" y="1701605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Acts Column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16957-DBA1-4E66-811B-0D33D08A548B}"/>
              </a:ext>
            </a:extLst>
          </p:cNvPr>
          <p:cNvSpPr txBox="1"/>
          <p:nvPr/>
        </p:nvSpPr>
        <p:spPr>
          <a:xfrm>
            <a:off x="4529669" y="1565547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Show Column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CEAE6-D3AA-4328-B508-C79E7889A5DF}"/>
              </a:ext>
            </a:extLst>
          </p:cNvPr>
          <p:cNvSpPr txBox="1"/>
          <p:nvPr/>
        </p:nvSpPr>
        <p:spPr>
          <a:xfrm>
            <a:off x="9041840" y="1678935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Venue Column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4C857A-581A-41F7-AAFF-3858F1A82921}"/>
              </a:ext>
            </a:extLst>
          </p:cNvPr>
          <p:cNvSpPr/>
          <p:nvPr/>
        </p:nvSpPr>
        <p:spPr>
          <a:xfrm>
            <a:off x="1103060" y="2174199"/>
            <a:ext cx="3157405" cy="2778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6E71DC-32E9-4C1E-8847-81BDF80635DF}"/>
              </a:ext>
            </a:extLst>
          </p:cNvPr>
          <p:cNvSpPr/>
          <p:nvPr/>
        </p:nvSpPr>
        <p:spPr>
          <a:xfrm>
            <a:off x="1103059" y="5198897"/>
            <a:ext cx="3157405" cy="3048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6CDF2D-027A-4235-B1BE-1E63AB402633}"/>
              </a:ext>
            </a:extLst>
          </p:cNvPr>
          <p:cNvSpPr/>
          <p:nvPr/>
        </p:nvSpPr>
        <p:spPr>
          <a:xfrm>
            <a:off x="1133853" y="8493465"/>
            <a:ext cx="3157405" cy="3048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act. Has the act name and the link to act’s profile page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FCFF76-D489-46C5-B07A-5CB88C9ABD9E}"/>
              </a:ext>
            </a:extLst>
          </p:cNvPr>
          <p:cNvSpPr/>
          <p:nvPr/>
        </p:nvSpPr>
        <p:spPr>
          <a:xfrm>
            <a:off x="5803165" y="2174198"/>
            <a:ext cx="3157405" cy="2778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show Has the show name and a link to the show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F781E8-9D60-4D91-8229-2569CF18E676}"/>
              </a:ext>
            </a:extLst>
          </p:cNvPr>
          <p:cNvSpPr/>
          <p:nvPr/>
        </p:nvSpPr>
        <p:spPr>
          <a:xfrm>
            <a:off x="5829310" y="5185735"/>
            <a:ext cx="3157405" cy="3048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show Has the show name and a link to the show page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487A4-CE9E-4359-AE39-3C47B716B9FA}"/>
              </a:ext>
            </a:extLst>
          </p:cNvPr>
          <p:cNvSpPr/>
          <p:nvPr/>
        </p:nvSpPr>
        <p:spPr>
          <a:xfrm>
            <a:off x="5829311" y="8520544"/>
            <a:ext cx="3157405" cy="3048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show Has the show name and a link to the show page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6D2B6-5E0B-4DAC-AE46-72103DB327EB}"/>
              </a:ext>
            </a:extLst>
          </p:cNvPr>
          <p:cNvSpPr/>
          <p:nvPr/>
        </p:nvSpPr>
        <p:spPr>
          <a:xfrm>
            <a:off x="10420036" y="2111134"/>
            <a:ext cx="3157405" cy="28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venue. Has the venue name and the link to venue’s venue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5E94A5-0E62-4B73-A909-993D1E204AF4}"/>
              </a:ext>
            </a:extLst>
          </p:cNvPr>
          <p:cNvSpPr/>
          <p:nvPr/>
        </p:nvSpPr>
        <p:spPr>
          <a:xfrm>
            <a:off x="10420036" y="5182648"/>
            <a:ext cx="3157405" cy="3048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venue. Has the venue name and the link to venue’s venue page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A4E1-93CA-474F-9D55-BECF706E241E}"/>
              </a:ext>
            </a:extLst>
          </p:cNvPr>
          <p:cNvSpPr/>
          <p:nvPr/>
        </p:nvSpPr>
        <p:spPr>
          <a:xfrm>
            <a:off x="10420036" y="8489843"/>
            <a:ext cx="3157405" cy="3048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Card containing an image of the venue. Has the venue name and the link to venue’s venue page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2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178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2</cp:revision>
  <dcterms:created xsi:type="dcterms:W3CDTF">2020-03-22T10:46:31Z</dcterms:created>
  <dcterms:modified xsi:type="dcterms:W3CDTF">2020-03-22T10:58:17Z</dcterms:modified>
</cp:coreProperties>
</file>