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069C-1D58-44DD-BE8E-BB7F1C465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DBC0A-59A1-4827-82BC-BA7AF39C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F98-9E73-47B1-BADE-783FDE81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89DC-4B08-40DF-98F3-15F64A20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E2DD6-CA31-49E5-97E0-06A162A8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39D8-5B4C-4D88-8A88-EC888CB7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9EDB3-9683-461C-AC3E-33D3C4452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C7DE-32BF-4720-A826-1938B576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1987-CD03-4DF0-9A64-E957E1C5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EA65-B236-4D96-8D5D-8BED3EA1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026377-6A93-4A36-9ED2-8BF36DB01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5E7C9-B1D9-4D77-8BB4-4FDC38F73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40CB-03F1-429B-B564-9913DB64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59BDB-9208-4CB4-9226-A4DC7FCF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83DA-AB29-4FED-AE79-9AFF1CEB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7186-B9FB-4F55-97C7-C8500F84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024E-9C84-49FE-A660-3186E20C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8902-0349-4C24-B5FA-7102F288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5401-009A-4EDA-A97C-A8C9D1E8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CAAB-EDDE-4C8E-9A13-1B0B3D5D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1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E194-3DB1-4EDD-B542-C3E22524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2E742-B77E-4C0E-943A-4719EA4D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E2B1-B0BA-4F21-9106-AAAB07F4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D69A-80BD-411D-B0C0-F3184D8F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4147-02A6-44A1-A5E1-89DD2E77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0299-CE43-4916-B01D-F74696E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BE5B-E751-469F-8503-48EBBD8B8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14F1F-2367-461B-9EB6-DE905B7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54A9-BB78-425B-927D-21D6BCC4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820FA-E242-4C0D-A978-B3CF4CBC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D64F5-CE68-47D5-ACD4-B4EF7B68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47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C3A7-18A0-4067-BFE4-58A2F648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A5F89-49C1-480C-9B20-76FF2FA8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61706-01F0-400C-A1ED-3C2FFAAD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466BA-8425-48E4-A1A1-DD1F085C0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F9F6E-532F-4DC9-A3B9-485624A8C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F8BDF-CDF3-403F-ADF6-F43EB905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F7BD9-51AF-4E05-A8C7-FF8509F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FE613-8D38-49CA-BA84-5222E188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4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0D8E-7725-455F-9CCA-B5F9F49B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3A06A-4D05-4778-840C-D9423C87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C76A-B95A-4E0C-A9C3-59F4B7F4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0B5E-878B-4D75-B665-5E074996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C7FB6-DE01-4963-881A-BE5E21A1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4570C-4FBC-48D5-B7F9-D7C671A3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9020D-7D88-4DE0-81DB-F7927FE3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6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40A-3A7C-4D5B-90EA-4B84F0E0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9F33-1845-47F5-B957-2E27F3AF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D8D81-B46D-4982-AC1E-52B5B480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47C26-0427-41BE-8E07-0306ADB7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AAB6C-2C0C-4B6D-81A1-1A8D3835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02F8-F19F-4522-91B7-E723F0B0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9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F4E7-BCC9-4E36-B652-FDC8AEBB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2F160-E9BA-44F1-8129-A0CEC217E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E0CB2-A626-4EB4-975A-F0418DA7D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7B56-B5C9-4878-9971-9E004AA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ABF7-FDAE-437A-B5F3-999FF5FC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44B58-6953-4243-9B07-4F3194E4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1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245A7-05C9-4B14-A02B-BA3BCE55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F31F5-A03A-4DAF-B6F6-5F7C79B0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B8EF9-AB79-4C52-A699-C49441536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CF30-B92B-41A4-BA11-340E8AF344A1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B7EE0-D1DE-4BC1-8C52-520EF12BB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B8E-1562-4A7C-9984-00F69BDE6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7950-A1EC-4C64-A656-873A178E4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C0DEAA-E71A-4344-B54C-E4B86AF029D4}"/>
              </a:ext>
            </a:extLst>
          </p:cNvPr>
          <p:cNvSpPr/>
          <p:nvPr/>
        </p:nvSpPr>
        <p:spPr>
          <a:xfrm>
            <a:off x="-2" y="15252"/>
            <a:ext cx="12192001" cy="92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F1519-8A02-43E5-9074-A145AB0EE2F2}"/>
              </a:ext>
            </a:extLst>
          </p:cNvPr>
          <p:cNvSpPr/>
          <p:nvPr/>
        </p:nvSpPr>
        <p:spPr>
          <a:xfrm>
            <a:off x="0" y="958553"/>
            <a:ext cx="12192000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C3FF7-6CFE-4A37-98DD-4A36DCC3E0B8}"/>
              </a:ext>
            </a:extLst>
          </p:cNvPr>
          <p:cNvSpPr/>
          <p:nvPr/>
        </p:nvSpPr>
        <p:spPr>
          <a:xfrm>
            <a:off x="-1" y="6324028"/>
            <a:ext cx="12192001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56A5-855F-4A12-956F-6903B23F176A}"/>
              </a:ext>
            </a:extLst>
          </p:cNvPr>
          <p:cNvSpPr txBox="1"/>
          <p:nvPr/>
        </p:nvSpPr>
        <p:spPr>
          <a:xfrm>
            <a:off x="3634319" y="2570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74197-D09D-4F65-936C-B0B337342B3A}"/>
              </a:ext>
            </a:extLst>
          </p:cNvPr>
          <p:cNvSpPr txBox="1"/>
          <p:nvPr/>
        </p:nvSpPr>
        <p:spPr>
          <a:xfrm>
            <a:off x="3634319" y="9969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49B17-75DF-40C9-A6C6-EE11B9EFE5E8}"/>
              </a:ext>
            </a:extLst>
          </p:cNvPr>
          <p:cNvSpPr txBox="1"/>
          <p:nvPr/>
        </p:nvSpPr>
        <p:spPr>
          <a:xfrm>
            <a:off x="3411521" y="6363391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Footer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3AA9A-9849-4924-BCA8-FF8558278102}"/>
              </a:ext>
            </a:extLst>
          </p:cNvPr>
          <p:cNvSpPr txBox="1"/>
          <p:nvPr/>
        </p:nvSpPr>
        <p:spPr>
          <a:xfrm>
            <a:off x="3634319" y="1581174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Reset Password Step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0511E-DA53-4B6A-9273-A8BD86BC637E}"/>
              </a:ext>
            </a:extLst>
          </p:cNvPr>
          <p:cNvSpPr txBox="1"/>
          <p:nvPr/>
        </p:nvSpPr>
        <p:spPr>
          <a:xfrm>
            <a:off x="3634319" y="2054409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Security Question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CEED3F-B15A-4D03-96B6-67507AA25286}"/>
              </a:ext>
            </a:extLst>
          </p:cNvPr>
          <p:cNvSpPr/>
          <p:nvPr/>
        </p:nvSpPr>
        <p:spPr>
          <a:xfrm>
            <a:off x="4837658" y="3162290"/>
            <a:ext cx="296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Security Question 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81A7E-4DA2-4BED-9DB5-75C5FC3B9D7A}"/>
              </a:ext>
            </a:extLst>
          </p:cNvPr>
          <p:cNvSpPr/>
          <p:nvPr/>
        </p:nvSpPr>
        <p:spPr>
          <a:xfrm>
            <a:off x="4837656" y="5125819"/>
            <a:ext cx="296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FCB22-2F6D-47E5-8728-C75468876CED}"/>
              </a:ext>
            </a:extLst>
          </p:cNvPr>
          <p:cNvSpPr txBox="1"/>
          <p:nvPr/>
        </p:nvSpPr>
        <p:spPr>
          <a:xfrm>
            <a:off x="3634319" y="2771035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DCA3-205C-4FF2-B61E-AEF7D40811C5}"/>
              </a:ext>
            </a:extLst>
          </p:cNvPr>
          <p:cNvSpPr txBox="1"/>
          <p:nvPr/>
        </p:nvSpPr>
        <p:spPr>
          <a:xfrm>
            <a:off x="3634318" y="3818237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New 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038A6-FE7D-4F6D-A6D6-54CF6196B3FB}"/>
              </a:ext>
            </a:extLst>
          </p:cNvPr>
          <p:cNvSpPr/>
          <p:nvPr/>
        </p:nvSpPr>
        <p:spPr>
          <a:xfrm>
            <a:off x="4837657" y="4225254"/>
            <a:ext cx="296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New Password Input</a:t>
            </a:r>
          </a:p>
        </p:txBody>
      </p:sp>
    </p:spTree>
    <p:extLst>
      <p:ext uri="{BB962C8B-B14F-4D97-AF65-F5344CB8AC3E}">
        <p14:creationId xmlns:p14="http://schemas.microsoft.com/office/powerpoint/2010/main" val="372279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</cp:revision>
  <dcterms:created xsi:type="dcterms:W3CDTF">2020-03-22T17:14:09Z</dcterms:created>
  <dcterms:modified xsi:type="dcterms:W3CDTF">2020-03-22T17:14:09Z</dcterms:modified>
</cp:coreProperties>
</file>