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95312"/>
            <a:ext cx="12240181" cy="424462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3"/>
            <a:ext cx="10800160" cy="294357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56D8-F418-4022-ADA0-DEA191DBB76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9F3B-0D2B-4DB7-94B5-535BE89F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3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56D8-F418-4022-ADA0-DEA191DBB76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9F3B-0D2B-4DB7-94B5-535BE89F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0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1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49111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56D8-F418-4022-ADA0-DEA191DBB76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9F3B-0D2B-4DB7-94B5-535BE89F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3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56D8-F418-4022-ADA0-DEA191DBB76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9F3B-0D2B-4DB7-94B5-535BE89F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0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7"/>
            <a:ext cx="12420184" cy="507153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48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56D8-F418-4022-ADA0-DEA191DBB76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9F3B-0D2B-4DB7-94B5-535BE89F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51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56D8-F418-4022-ADA0-DEA191DBB76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9F3B-0D2B-4DB7-94B5-535BE89F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2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4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4"/>
            <a:ext cx="6091964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7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4"/>
            <a:ext cx="6121966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7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56D8-F418-4022-ADA0-DEA191DBB76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9F3B-0D2B-4DB7-94B5-535BE89F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0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56D8-F418-4022-ADA0-DEA191DBB76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9F3B-0D2B-4DB7-94B5-535BE89F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56D8-F418-4022-ADA0-DEA191DBB76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9F3B-0D2B-4DB7-94B5-535BE89F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3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5"/>
            <a:ext cx="7290108" cy="866422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56D8-F418-4022-ADA0-DEA191DBB76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9F3B-0D2B-4DB7-94B5-535BE89F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0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5"/>
            <a:ext cx="7290108" cy="866422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56D8-F418-4022-ADA0-DEA191DBB76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9F3B-0D2B-4DB7-94B5-535BE89F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4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56D8-F418-4022-ADA0-DEA191DBB76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1"/>
            <a:ext cx="48600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9F3B-0D2B-4DB7-94B5-535BE89F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4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F9D8F5-2326-4364-A3E8-67D9ABCE28F8}"/>
              </a:ext>
            </a:extLst>
          </p:cNvPr>
          <p:cNvSpPr/>
          <p:nvPr/>
        </p:nvSpPr>
        <p:spPr>
          <a:xfrm>
            <a:off x="62054" y="37930"/>
            <a:ext cx="14338159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D59F79-73CB-455C-918A-B227F46FE073}"/>
              </a:ext>
            </a:extLst>
          </p:cNvPr>
          <p:cNvSpPr/>
          <p:nvPr/>
        </p:nvSpPr>
        <p:spPr>
          <a:xfrm>
            <a:off x="62053" y="912428"/>
            <a:ext cx="14338159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27270-B9C2-4726-8C49-A8FF379AEFCF}"/>
              </a:ext>
            </a:extLst>
          </p:cNvPr>
          <p:cNvSpPr/>
          <p:nvPr/>
        </p:nvSpPr>
        <p:spPr>
          <a:xfrm>
            <a:off x="0" y="11193694"/>
            <a:ext cx="14338158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1E4AE-8338-47AD-83C3-8D438D058A1D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25372-46BE-42DC-A537-1573A6B07AE4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C8C5E-0A68-45DF-B6D1-89501DC1A11E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7B145-9A94-4F7A-B737-74E0C27D7DA8}"/>
              </a:ext>
            </a:extLst>
          </p:cNvPr>
          <p:cNvSpPr/>
          <p:nvPr/>
        </p:nvSpPr>
        <p:spPr>
          <a:xfrm>
            <a:off x="402621" y="2540158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7547F-F2D9-451B-9909-7BE7BC573F43}"/>
              </a:ext>
            </a:extLst>
          </p:cNvPr>
          <p:cNvSpPr/>
          <p:nvPr/>
        </p:nvSpPr>
        <p:spPr>
          <a:xfrm>
            <a:off x="402621" y="508390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08E52-19E9-485F-A33A-09DE525C6EEF}"/>
              </a:ext>
            </a:extLst>
          </p:cNvPr>
          <p:cNvSpPr/>
          <p:nvPr/>
        </p:nvSpPr>
        <p:spPr>
          <a:xfrm>
            <a:off x="402621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92BD1-19D3-4919-A5C1-E2B9DDB7E72D}"/>
              </a:ext>
            </a:extLst>
          </p:cNvPr>
          <p:cNvSpPr/>
          <p:nvPr/>
        </p:nvSpPr>
        <p:spPr>
          <a:xfrm>
            <a:off x="5727229" y="2405941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C7B94-5255-41E3-8D6B-6E1F3C4B9392}"/>
              </a:ext>
            </a:extLst>
          </p:cNvPr>
          <p:cNvSpPr/>
          <p:nvPr/>
        </p:nvSpPr>
        <p:spPr>
          <a:xfrm>
            <a:off x="5727229" y="5013889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BE6449-8FD2-40BF-9072-D337C254D8C5}"/>
              </a:ext>
            </a:extLst>
          </p:cNvPr>
          <p:cNvSpPr/>
          <p:nvPr/>
        </p:nvSpPr>
        <p:spPr>
          <a:xfrm>
            <a:off x="5727229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7AA1A-86ED-46DC-8140-6AFF6336FBDF}"/>
              </a:ext>
            </a:extLst>
          </p:cNvPr>
          <p:cNvSpPr/>
          <p:nvPr/>
        </p:nvSpPr>
        <p:spPr>
          <a:xfrm>
            <a:off x="11324362" y="2400857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B75301-0B1F-4E39-B430-C849BAC83D1C}"/>
              </a:ext>
            </a:extLst>
          </p:cNvPr>
          <p:cNvSpPr/>
          <p:nvPr/>
        </p:nvSpPr>
        <p:spPr>
          <a:xfrm>
            <a:off x="11324362" y="495492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49D1A5-B7B1-4A4E-B775-47A8AF011F30}"/>
              </a:ext>
            </a:extLst>
          </p:cNvPr>
          <p:cNvSpPr/>
          <p:nvPr/>
        </p:nvSpPr>
        <p:spPr>
          <a:xfrm>
            <a:off x="11324362" y="799728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CD10E5-3466-425F-89DA-2304A0F15D77}"/>
              </a:ext>
            </a:extLst>
          </p:cNvPr>
          <p:cNvSpPr/>
          <p:nvPr/>
        </p:nvSpPr>
        <p:spPr>
          <a:xfrm>
            <a:off x="429070" y="1608761"/>
            <a:ext cx="231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Search for a performer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864142-5C17-4AA2-A9C2-63E1A159DBFE}"/>
              </a:ext>
            </a:extLst>
          </p:cNvPr>
          <p:cNvSpPr/>
          <p:nvPr/>
        </p:nvSpPr>
        <p:spPr>
          <a:xfrm>
            <a:off x="2972401" y="1500156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Performer name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0AFB87-00D7-4502-B259-B703B6009639}"/>
              </a:ext>
            </a:extLst>
          </p:cNvPr>
          <p:cNvSpPr/>
          <p:nvPr/>
        </p:nvSpPr>
        <p:spPr>
          <a:xfrm>
            <a:off x="4981942" y="150217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Search button</a:t>
            </a:r>
          </a:p>
        </p:txBody>
      </p:sp>
    </p:spTree>
    <p:extLst>
      <p:ext uri="{BB962C8B-B14F-4D97-AF65-F5344CB8AC3E}">
        <p14:creationId xmlns:p14="http://schemas.microsoft.com/office/powerpoint/2010/main" val="34823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148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</cp:revision>
  <dcterms:created xsi:type="dcterms:W3CDTF">2020-03-22T15:57:39Z</dcterms:created>
  <dcterms:modified xsi:type="dcterms:W3CDTF">2020-03-22T15:58:47Z</dcterms:modified>
</cp:coreProperties>
</file>