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1995314"/>
            <a:ext cx="12240181" cy="4244621"/>
          </a:xfrm>
        </p:spPr>
        <p:txBody>
          <a:bodyPr anchor="b"/>
          <a:lstStyle>
            <a:lvl1pPr algn="ctr">
              <a:defRPr sz="9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403622"/>
            <a:ext cx="10800160" cy="2943579"/>
          </a:xfrm>
        </p:spPr>
        <p:txBody>
          <a:bodyPr/>
          <a:lstStyle>
            <a:lvl1pPr marL="0" indent="0" algn="ctr">
              <a:buNone/>
              <a:defRPr sz="3780"/>
            </a:lvl1pPr>
            <a:lvl2pPr marL="720036" indent="0" algn="ctr">
              <a:buNone/>
              <a:defRPr sz="3150"/>
            </a:lvl2pPr>
            <a:lvl3pPr marL="1440071" indent="0" algn="ctr">
              <a:buNone/>
              <a:defRPr sz="2835"/>
            </a:lvl3pPr>
            <a:lvl4pPr marL="2160107" indent="0" algn="ctr">
              <a:buNone/>
              <a:defRPr sz="2520"/>
            </a:lvl4pPr>
            <a:lvl5pPr marL="2880142" indent="0" algn="ctr">
              <a:buNone/>
              <a:defRPr sz="2520"/>
            </a:lvl5pPr>
            <a:lvl6pPr marL="3600178" indent="0" algn="ctr">
              <a:buNone/>
              <a:defRPr sz="2520"/>
            </a:lvl6pPr>
            <a:lvl7pPr marL="4320212" indent="0" algn="ctr">
              <a:buNone/>
              <a:defRPr sz="2520"/>
            </a:lvl7pPr>
            <a:lvl8pPr marL="5040249" indent="0" algn="ctr">
              <a:buNone/>
              <a:defRPr sz="2520"/>
            </a:lvl8pPr>
            <a:lvl9pPr marL="5760284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BB4-24F0-45E8-95C4-C8F5809D17AA}" type="datetimeFigureOut">
              <a:rPr lang="en-GB" smtClean="0"/>
              <a:t>22/03/2020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91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BB4-24F0-45E8-95C4-C8F5809D17AA}" type="datetimeFigureOut">
              <a:rPr lang="en-GB" smtClean="0"/>
              <a:t>22/03/2020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47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49113"/>
            <a:ext cx="310504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9" y="649113"/>
            <a:ext cx="9135135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BB4-24F0-45E8-95C4-C8F5809D17AA}" type="datetimeFigureOut">
              <a:rPr lang="en-GB" smtClean="0"/>
              <a:t>22/03/2020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74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BB4-24F0-45E8-95C4-C8F5809D17AA}" type="datetimeFigureOut">
              <a:rPr lang="en-GB" smtClean="0"/>
              <a:t>22/03/2020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24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039538"/>
            <a:ext cx="12420184" cy="5071531"/>
          </a:xfrm>
        </p:spPr>
        <p:txBody>
          <a:bodyPr anchor="b"/>
          <a:lstStyle>
            <a:lvl1pPr>
              <a:defRPr sz="9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8159051"/>
            <a:ext cx="12420184" cy="2666999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2003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40071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6010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8014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60017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2021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4024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6028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BB4-24F0-45E8-95C4-C8F5809D17AA}" type="datetimeFigureOut">
              <a:rPr lang="en-GB" smtClean="0"/>
              <a:t>22/03/2020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10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6" y="3245556"/>
            <a:ext cx="612009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12" y="3245556"/>
            <a:ext cx="612009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BB4-24F0-45E8-95C4-C8F5809D17AA}" type="datetimeFigureOut">
              <a:rPr lang="en-GB" smtClean="0"/>
              <a:t>22/03/2020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387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49113"/>
            <a:ext cx="1242018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988735"/>
            <a:ext cx="6091964" cy="1464733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036" indent="0">
              <a:buNone/>
              <a:defRPr sz="3150" b="1"/>
            </a:lvl2pPr>
            <a:lvl3pPr marL="1440071" indent="0">
              <a:buNone/>
              <a:defRPr sz="2835" b="1"/>
            </a:lvl3pPr>
            <a:lvl4pPr marL="2160107" indent="0">
              <a:buNone/>
              <a:defRPr sz="2520" b="1"/>
            </a:lvl4pPr>
            <a:lvl5pPr marL="2880142" indent="0">
              <a:buNone/>
              <a:defRPr sz="2520" b="1"/>
            </a:lvl5pPr>
            <a:lvl6pPr marL="3600178" indent="0">
              <a:buNone/>
              <a:defRPr sz="2520" b="1"/>
            </a:lvl6pPr>
            <a:lvl7pPr marL="4320212" indent="0">
              <a:buNone/>
              <a:defRPr sz="2520" b="1"/>
            </a:lvl7pPr>
            <a:lvl8pPr marL="5040249" indent="0">
              <a:buNone/>
              <a:defRPr sz="2520" b="1"/>
            </a:lvl8pPr>
            <a:lvl9pPr marL="5760284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453469"/>
            <a:ext cx="6091964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988735"/>
            <a:ext cx="6121966" cy="1464733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036" indent="0">
              <a:buNone/>
              <a:defRPr sz="3150" b="1"/>
            </a:lvl2pPr>
            <a:lvl3pPr marL="1440071" indent="0">
              <a:buNone/>
              <a:defRPr sz="2835" b="1"/>
            </a:lvl3pPr>
            <a:lvl4pPr marL="2160107" indent="0">
              <a:buNone/>
              <a:defRPr sz="2520" b="1"/>
            </a:lvl4pPr>
            <a:lvl5pPr marL="2880142" indent="0">
              <a:buNone/>
              <a:defRPr sz="2520" b="1"/>
            </a:lvl5pPr>
            <a:lvl6pPr marL="3600178" indent="0">
              <a:buNone/>
              <a:defRPr sz="2520" b="1"/>
            </a:lvl6pPr>
            <a:lvl7pPr marL="4320212" indent="0">
              <a:buNone/>
              <a:defRPr sz="2520" b="1"/>
            </a:lvl7pPr>
            <a:lvl8pPr marL="5040249" indent="0">
              <a:buNone/>
              <a:defRPr sz="2520" b="1"/>
            </a:lvl8pPr>
            <a:lvl9pPr marL="5760284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453469"/>
            <a:ext cx="6121966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BB4-24F0-45E8-95C4-C8F5809D17AA}" type="datetimeFigureOut">
              <a:rPr lang="en-GB" smtClean="0"/>
              <a:t>22/03/2020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51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BB4-24F0-45E8-95C4-C8F5809D17AA}" type="datetimeFigureOut">
              <a:rPr lang="en-GB" smtClean="0"/>
              <a:t>22/03/2020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800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BB4-24F0-45E8-95C4-C8F5809D17AA}" type="datetimeFigureOut">
              <a:rPr lang="en-GB" smtClean="0"/>
              <a:t>22/03/2020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912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2799"/>
            <a:ext cx="4644444" cy="2844801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755426"/>
            <a:ext cx="7290108" cy="8664221"/>
          </a:xfrm>
        </p:spPr>
        <p:txBody>
          <a:bodyPr/>
          <a:lstStyle>
            <a:lvl1pPr>
              <a:defRPr sz="5040"/>
            </a:lvl1pPr>
            <a:lvl2pPr>
              <a:defRPr sz="4410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57601"/>
            <a:ext cx="4644444" cy="6776156"/>
          </a:xfrm>
        </p:spPr>
        <p:txBody>
          <a:bodyPr/>
          <a:lstStyle>
            <a:lvl1pPr marL="0" indent="0">
              <a:buNone/>
              <a:defRPr sz="2520"/>
            </a:lvl1pPr>
            <a:lvl2pPr marL="720036" indent="0">
              <a:buNone/>
              <a:defRPr sz="2205"/>
            </a:lvl2pPr>
            <a:lvl3pPr marL="1440071" indent="0">
              <a:buNone/>
              <a:defRPr sz="1890"/>
            </a:lvl3pPr>
            <a:lvl4pPr marL="2160107" indent="0">
              <a:buNone/>
              <a:defRPr sz="1577"/>
            </a:lvl4pPr>
            <a:lvl5pPr marL="2880142" indent="0">
              <a:buNone/>
              <a:defRPr sz="1577"/>
            </a:lvl5pPr>
            <a:lvl6pPr marL="3600178" indent="0">
              <a:buNone/>
              <a:defRPr sz="1577"/>
            </a:lvl6pPr>
            <a:lvl7pPr marL="4320212" indent="0">
              <a:buNone/>
              <a:defRPr sz="1577"/>
            </a:lvl7pPr>
            <a:lvl8pPr marL="5040249" indent="0">
              <a:buNone/>
              <a:defRPr sz="1577"/>
            </a:lvl8pPr>
            <a:lvl9pPr marL="5760284" indent="0">
              <a:buNone/>
              <a:defRPr sz="15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BB4-24F0-45E8-95C4-C8F5809D17AA}" type="datetimeFigureOut">
              <a:rPr lang="en-GB" smtClean="0"/>
              <a:t>22/03/2020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41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2799"/>
            <a:ext cx="4644444" cy="2844801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755426"/>
            <a:ext cx="7290108" cy="8664221"/>
          </a:xfrm>
        </p:spPr>
        <p:txBody>
          <a:bodyPr anchor="t"/>
          <a:lstStyle>
            <a:lvl1pPr marL="0" indent="0">
              <a:buNone/>
              <a:defRPr sz="5040"/>
            </a:lvl1pPr>
            <a:lvl2pPr marL="720036" indent="0">
              <a:buNone/>
              <a:defRPr sz="4410"/>
            </a:lvl2pPr>
            <a:lvl3pPr marL="1440071" indent="0">
              <a:buNone/>
              <a:defRPr sz="3780"/>
            </a:lvl3pPr>
            <a:lvl4pPr marL="2160107" indent="0">
              <a:buNone/>
              <a:defRPr sz="3150"/>
            </a:lvl4pPr>
            <a:lvl5pPr marL="2880142" indent="0">
              <a:buNone/>
              <a:defRPr sz="3150"/>
            </a:lvl5pPr>
            <a:lvl6pPr marL="3600178" indent="0">
              <a:buNone/>
              <a:defRPr sz="3150"/>
            </a:lvl6pPr>
            <a:lvl7pPr marL="4320212" indent="0">
              <a:buNone/>
              <a:defRPr sz="3150"/>
            </a:lvl7pPr>
            <a:lvl8pPr marL="5040249" indent="0">
              <a:buNone/>
              <a:defRPr sz="3150"/>
            </a:lvl8pPr>
            <a:lvl9pPr marL="5760284" indent="0">
              <a:buNone/>
              <a:defRPr sz="315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57601"/>
            <a:ext cx="4644444" cy="6776156"/>
          </a:xfrm>
        </p:spPr>
        <p:txBody>
          <a:bodyPr/>
          <a:lstStyle>
            <a:lvl1pPr marL="0" indent="0">
              <a:buNone/>
              <a:defRPr sz="2520"/>
            </a:lvl1pPr>
            <a:lvl2pPr marL="720036" indent="0">
              <a:buNone/>
              <a:defRPr sz="2205"/>
            </a:lvl2pPr>
            <a:lvl3pPr marL="1440071" indent="0">
              <a:buNone/>
              <a:defRPr sz="1890"/>
            </a:lvl3pPr>
            <a:lvl4pPr marL="2160107" indent="0">
              <a:buNone/>
              <a:defRPr sz="1577"/>
            </a:lvl4pPr>
            <a:lvl5pPr marL="2880142" indent="0">
              <a:buNone/>
              <a:defRPr sz="1577"/>
            </a:lvl5pPr>
            <a:lvl6pPr marL="3600178" indent="0">
              <a:buNone/>
              <a:defRPr sz="1577"/>
            </a:lvl6pPr>
            <a:lvl7pPr marL="4320212" indent="0">
              <a:buNone/>
              <a:defRPr sz="1577"/>
            </a:lvl7pPr>
            <a:lvl8pPr marL="5040249" indent="0">
              <a:buNone/>
              <a:defRPr sz="1577"/>
            </a:lvl8pPr>
            <a:lvl9pPr marL="5760284" indent="0">
              <a:buNone/>
              <a:defRPr sz="15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BB4-24F0-45E8-95C4-C8F5809D17AA}" type="datetimeFigureOut">
              <a:rPr lang="en-GB" smtClean="0"/>
              <a:t>22/03/2020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10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49113"/>
            <a:ext cx="1242018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245556"/>
            <a:ext cx="1242018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300182"/>
            <a:ext cx="3240048" cy="64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EABB4-24F0-45E8-95C4-C8F5809D17AA}" type="datetimeFigureOut">
              <a:rPr lang="en-GB" smtClean="0"/>
              <a:t>22/03/2020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300182"/>
            <a:ext cx="4860072" cy="64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300182"/>
            <a:ext cx="3240048" cy="64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65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40071" rtl="0" eaLnBrk="1" latinLnBrk="0" hangingPunct="1">
        <a:lnSpc>
          <a:spcPct val="90000"/>
        </a:lnSpc>
        <a:spcBef>
          <a:spcPct val="0"/>
        </a:spcBef>
        <a:buNone/>
        <a:defRPr sz="69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18" indent="-360018" algn="l" defTabSz="1440071" rtl="0" eaLnBrk="1" latinLnBrk="0" hangingPunct="1">
        <a:lnSpc>
          <a:spcPct val="90000"/>
        </a:lnSpc>
        <a:spcBef>
          <a:spcPts val="1577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1pPr>
      <a:lvl2pPr marL="1080053" indent="-360018" algn="l" defTabSz="1440071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9" indent="-360018" algn="l" defTabSz="1440071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20124" indent="-360018" algn="l" defTabSz="1440071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40162" indent="-360018" algn="l" defTabSz="1440071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60194" indent="-360018" algn="l" defTabSz="1440071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80231" indent="-360018" algn="l" defTabSz="1440071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400267" indent="-360018" algn="l" defTabSz="1440071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20302" indent="-360018" algn="l" defTabSz="1440071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071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20036" algn="l" defTabSz="1440071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40071" algn="l" defTabSz="1440071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60107" algn="l" defTabSz="1440071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80142" algn="l" defTabSz="1440071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600178" algn="l" defTabSz="1440071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20212" algn="l" defTabSz="1440071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40249" algn="l" defTabSz="1440071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60284" algn="l" defTabSz="1440071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2BE94A-80B7-4458-81A5-69283E410764}"/>
              </a:ext>
            </a:extLst>
          </p:cNvPr>
          <p:cNvSpPr/>
          <p:nvPr/>
        </p:nvSpPr>
        <p:spPr>
          <a:xfrm>
            <a:off x="62055" y="37930"/>
            <a:ext cx="14338159" cy="859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8" rIns="77418" bIns="38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BB9F96-5DEE-4A35-8B60-6465ABA1E027}"/>
              </a:ext>
            </a:extLst>
          </p:cNvPr>
          <p:cNvSpPr/>
          <p:nvPr/>
        </p:nvSpPr>
        <p:spPr>
          <a:xfrm>
            <a:off x="62061" y="912429"/>
            <a:ext cx="14338160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8" rIns="77418" bIns="38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6FA0D1-7506-41CA-ACCA-5DF4CF88590B}"/>
              </a:ext>
            </a:extLst>
          </p:cNvPr>
          <p:cNvSpPr/>
          <p:nvPr/>
        </p:nvSpPr>
        <p:spPr>
          <a:xfrm>
            <a:off x="-5" y="7419108"/>
            <a:ext cx="14400215" cy="960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8" rIns="77418" bIns="38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417D52-04BE-49CD-82BE-F73A6F0D7037}"/>
              </a:ext>
            </a:extLst>
          </p:cNvPr>
          <p:cNvSpPr txBox="1"/>
          <p:nvPr/>
        </p:nvSpPr>
        <p:spPr>
          <a:xfrm>
            <a:off x="5148575" y="518117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Header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ACE246-517C-41C9-B3ED-E4F5C91F8DE5}"/>
              </a:ext>
            </a:extLst>
          </p:cNvPr>
          <p:cNvSpPr txBox="1"/>
          <p:nvPr/>
        </p:nvSpPr>
        <p:spPr>
          <a:xfrm>
            <a:off x="5148575" y="998306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Nav Bar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9789C3-82C5-4862-B28E-0E5DDC1CF636}"/>
              </a:ext>
            </a:extLst>
          </p:cNvPr>
          <p:cNvSpPr txBox="1"/>
          <p:nvPr/>
        </p:nvSpPr>
        <p:spPr>
          <a:xfrm>
            <a:off x="4927279" y="7735854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Footer 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58771D-DB59-4A5C-9C76-3675C01623FB}"/>
              </a:ext>
            </a:extLst>
          </p:cNvPr>
          <p:cNvSpPr/>
          <p:nvPr/>
        </p:nvSpPr>
        <p:spPr>
          <a:xfrm>
            <a:off x="525530" y="1730123"/>
            <a:ext cx="2673233" cy="2581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Profile image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346B01-C5AB-4437-B2F5-0DAD3AA88A13}"/>
              </a:ext>
            </a:extLst>
          </p:cNvPr>
          <p:cNvSpPr/>
          <p:nvPr/>
        </p:nvSpPr>
        <p:spPr>
          <a:xfrm>
            <a:off x="4619750" y="3462835"/>
            <a:ext cx="5499830" cy="2581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Image Gallery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C25A93-79C5-426E-BD7A-EECD3942D04D}"/>
              </a:ext>
            </a:extLst>
          </p:cNvPr>
          <p:cNvSpPr txBox="1"/>
          <p:nvPr/>
        </p:nvSpPr>
        <p:spPr>
          <a:xfrm>
            <a:off x="5148575" y="1396245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Page Title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9F74004-E6E0-47ED-8F3D-6C9BDF2292E5}"/>
              </a:ext>
            </a:extLst>
          </p:cNvPr>
          <p:cNvSpPr/>
          <p:nvPr/>
        </p:nvSpPr>
        <p:spPr>
          <a:xfrm>
            <a:off x="4619750" y="1806238"/>
            <a:ext cx="5499830" cy="1501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Page Text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1C43C7-9223-4723-B3CD-38C418F0D201}"/>
              </a:ext>
            </a:extLst>
          </p:cNvPr>
          <p:cNvSpPr txBox="1"/>
          <p:nvPr/>
        </p:nvSpPr>
        <p:spPr>
          <a:xfrm>
            <a:off x="-410676" y="4620407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Account Name 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A4424A-A5AF-4B43-A6C3-27EF4963A842}"/>
              </a:ext>
            </a:extLst>
          </p:cNvPr>
          <p:cNvSpPr txBox="1"/>
          <p:nvPr/>
        </p:nvSpPr>
        <p:spPr>
          <a:xfrm>
            <a:off x="-410676" y="4911226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Username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593B06-802F-492F-AB50-B113453017F9}"/>
              </a:ext>
            </a:extLst>
          </p:cNvPr>
          <p:cNvSpPr txBox="1"/>
          <p:nvPr/>
        </p:nvSpPr>
        <p:spPr>
          <a:xfrm>
            <a:off x="10226937" y="1479354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New Title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47E261-5221-4A2C-A42F-4A01C2107AA1}"/>
              </a:ext>
            </a:extLst>
          </p:cNvPr>
          <p:cNvSpPr/>
          <p:nvPr/>
        </p:nvSpPr>
        <p:spPr>
          <a:xfrm>
            <a:off x="10811422" y="1856878"/>
            <a:ext cx="3376676" cy="69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Page Title Input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24BF0D-B950-49C1-9FB0-C40C40165A70}"/>
              </a:ext>
            </a:extLst>
          </p:cNvPr>
          <p:cNvSpPr txBox="1"/>
          <p:nvPr/>
        </p:nvSpPr>
        <p:spPr>
          <a:xfrm>
            <a:off x="10119580" y="2662338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New Text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B2B8FF-80D8-4AF6-8601-C035B46C1923}"/>
              </a:ext>
            </a:extLst>
          </p:cNvPr>
          <p:cNvSpPr/>
          <p:nvPr/>
        </p:nvSpPr>
        <p:spPr>
          <a:xfrm>
            <a:off x="10704065" y="3115118"/>
            <a:ext cx="3376676" cy="69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Page Text 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E798A5-5101-4CA1-B881-B089D888D0C4}"/>
              </a:ext>
            </a:extLst>
          </p:cNvPr>
          <p:cNvSpPr txBox="1"/>
          <p:nvPr/>
        </p:nvSpPr>
        <p:spPr>
          <a:xfrm>
            <a:off x="10119580" y="3965821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New Profile Image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6E14D0-0C8D-4DB6-B0B3-87A2FDFC0A8C}"/>
              </a:ext>
            </a:extLst>
          </p:cNvPr>
          <p:cNvSpPr/>
          <p:nvPr/>
        </p:nvSpPr>
        <p:spPr>
          <a:xfrm>
            <a:off x="10704065" y="4279141"/>
            <a:ext cx="836502" cy="632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File Input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92E2E2-74C8-4261-9EF4-3C66642054E2}"/>
              </a:ext>
            </a:extLst>
          </p:cNvPr>
          <p:cNvSpPr txBox="1"/>
          <p:nvPr/>
        </p:nvSpPr>
        <p:spPr>
          <a:xfrm>
            <a:off x="10226937" y="5010752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New Profile Page Images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BA9553-F1B5-47ED-BF65-9B0501C7F481}"/>
              </a:ext>
            </a:extLst>
          </p:cNvPr>
          <p:cNvSpPr/>
          <p:nvPr/>
        </p:nvSpPr>
        <p:spPr>
          <a:xfrm>
            <a:off x="10670682" y="5343045"/>
            <a:ext cx="836502" cy="632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File Input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25CF8E-1E57-4420-A93D-24346C4265B5}"/>
              </a:ext>
            </a:extLst>
          </p:cNvPr>
          <p:cNvSpPr/>
          <p:nvPr/>
        </p:nvSpPr>
        <p:spPr>
          <a:xfrm>
            <a:off x="10811422" y="6039220"/>
            <a:ext cx="3376676" cy="69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Save Changes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EE2DADC-8461-4299-BC79-2A718B0298B2}"/>
              </a:ext>
            </a:extLst>
          </p:cNvPr>
          <p:cNvSpPr/>
          <p:nvPr/>
        </p:nvSpPr>
        <p:spPr>
          <a:xfrm>
            <a:off x="11887198" y="6964844"/>
            <a:ext cx="1342253" cy="258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2442347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39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</dc:creator>
  <cp:lastModifiedBy>Lewis</cp:lastModifiedBy>
  <cp:revision>8</cp:revision>
  <dcterms:created xsi:type="dcterms:W3CDTF">2020-03-22T16:16:00Z</dcterms:created>
  <dcterms:modified xsi:type="dcterms:W3CDTF">2020-03-22T19:41:39Z</dcterms:modified>
</cp:coreProperties>
</file>