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400213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8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995312"/>
            <a:ext cx="12240181" cy="4244622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6403623"/>
            <a:ext cx="10800160" cy="294357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B430-F902-4B8B-ACF8-E22A272B67B4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0BE2-8E6A-4F3A-A6AC-70E575903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73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B430-F902-4B8B-ACF8-E22A272B67B4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0BE2-8E6A-4F3A-A6AC-70E575903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26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649111"/>
            <a:ext cx="310504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649111"/>
            <a:ext cx="9135135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B430-F902-4B8B-ACF8-E22A272B67B4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0BE2-8E6A-4F3A-A6AC-70E575903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5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B430-F902-4B8B-ACF8-E22A272B67B4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0BE2-8E6A-4F3A-A6AC-70E575903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8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039537"/>
            <a:ext cx="12420184" cy="5071532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8159048"/>
            <a:ext cx="12420184" cy="2666999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B430-F902-4B8B-ACF8-E22A272B67B4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0BE2-8E6A-4F3A-A6AC-70E575903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77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245556"/>
            <a:ext cx="6120091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245556"/>
            <a:ext cx="6120091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B430-F902-4B8B-ACF8-E22A272B67B4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0BE2-8E6A-4F3A-A6AC-70E575903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76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49114"/>
            <a:ext cx="12420184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988734"/>
            <a:ext cx="6091964" cy="1464732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4453467"/>
            <a:ext cx="6091964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988734"/>
            <a:ext cx="6121966" cy="1464732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4453467"/>
            <a:ext cx="6121966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B430-F902-4B8B-ACF8-E22A272B67B4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0BE2-8E6A-4F3A-A6AC-70E575903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43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B430-F902-4B8B-ACF8-E22A272B67B4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0BE2-8E6A-4F3A-A6AC-70E575903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77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B430-F902-4B8B-ACF8-E22A272B67B4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0BE2-8E6A-4F3A-A6AC-70E575903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44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12800"/>
            <a:ext cx="4644444" cy="284480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755425"/>
            <a:ext cx="7290108" cy="866422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657600"/>
            <a:ext cx="4644444" cy="6776156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B430-F902-4B8B-ACF8-E22A272B67B4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0BE2-8E6A-4F3A-A6AC-70E575903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72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12800"/>
            <a:ext cx="4644444" cy="284480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755425"/>
            <a:ext cx="7290108" cy="866422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657600"/>
            <a:ext cx="4644444" cy="6776156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B430-F902-4B8B-ACF8-E22A272B67B4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0BE2-8E6A-4F3A-A6AC-70E575903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84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649114"/>
            <a:ext cx="1242018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245556"/>
            <a:ext cx="1242018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1300181"/>
            <a:ext cx="324004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3B430-F902-4B8B-ACF8-E22A272B67B4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1300181"/>
            <a:ext cx="486007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1300181"/>
            <a:ext cx="324004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90BE2-8E6A-4F3A-A6AC-70E575903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49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410103-96C2-4D22-8FB0-FC457D2629E2}"/>
              </a:ext>
            </a:extLst>
          </p:cNvPr>
          <p:cNvSpPr/>
          <p:nvPr/>
        </p:nvSpPr>
        <p:spPr>
          <a:xfrm>
            <a:off x="62054" y="37930"/>
            <a:ext cx="14338159" cy="859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24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64F281-568A-4705-AE7C-814C56A3065B}"/>
              </a:ext>
            </a:extLst>
          </p:cNvPr>
          <p:cNvSpPr/>
          <p:nvPr/>
        </p:nvSpPr>
        <p:spPr>
          <a:xfrm>
            <a:off x="62053" y="912428"/>
            <a:ext cx="14338159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24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720A35-2DA1-4B08-94CC-9F2E2EA5B6F4}"/>
              </a:ext>
            </a:extLst>
          </p:cNvPr>
          <p:cNvSpPr/>
          <p:nvPr/>
        </p:nvSpPr>
        <p:spPr>
          <a:xfrm>
            <a:off x="0" y="11193694"/>
            <a:ext cx="14338158" cy="960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24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684A38-5316-46C3-BC0E-1C6611F45DBD}"/>
              </a:ext>
            </a:extLst>
          </p:cNvPr>
          <p:cNvSpPr txBox="1"/>
          <p:nvPr/>
        </p:nvSpPr>
        <p:spPr>
          <a:xfrm>
            <a:off x="5148567" y="518118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Header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5AE1C-0A11-4BAE-A3C1-865C66D7AFBE}"/>
              </a:ext>
            </a:extLst>
          </p:cNvPr>
          <p:cNvSpPr txBox="1"/>
          <p:nvPr/>
        </p:nvSpPr>
        <p:spPr>
          <a:xfrm>
            <a:off x="5148567" y="998306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Nav Bar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DC3942-773D-481C-AE00-BD7932B80F5B}"/>
              </a:ext>
            </a:extLst>
          </p:cNvPr>
          <p:cNvSpPr txBox="1"/>
          <p:nvPr/>
        </p:nvSpPr>
        <p:spPr>
          <a:xfrm>
            <a:off x="4927282" y="11621542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Footer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130691-2BDE-4424-804A-4657581A28CE}"/>
              </a:ext>
            </a:extLst>
          </p:cNvPr>
          <p:cNvSpPr/>
          <p:nvPr/>
        </p:nvSpPr>
        <p:spPr>
          <a:xfrm>
            <a:off x="402621" y="2540158"/>
            <a:ext cx="2673230" cy="2352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the user’s profile image and username with a link to their profile page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91F26-B77E-4FBF-A564-9FB6C1C36930}"/>
              </a:ext>
            </a:extLst>
          </p:cNvPr>
          <p:cNvSpPr/>
          <p:nvPr/>
        </p:nvSpPr>
        <p:spPr>
          <a:xfrm>
            <a:off x="402621" y="5083906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the user’s profile image and username with a link to their profile page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800BA0-A50F-464E-8FEB-DD014A62339A}"/>
              </a:ext>
            </a:extLst>
          </p:cNvPr>
          <p:cNvSpPr/>
          <p:nvPr/>
        </p:nvSpPr>
        <p:spPr>
          <a:xfrm>
            <a:off x="402621" y="7990358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the user’s profile image and username with a link to their profile page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AC2192-397A-4AC2-B141-7A4E65D60E98}"/>
              </a:ext>
            </a:extLst>
          </p:cNvPr>
          <p:cNvSpPr/>
          <p:nvPr/>
        </p:nvSpPr>
        <p:spPr>
          <a:xfrm>
            <a:off x="5727229" y="2405941"/>
            <a:ext cx="2673230" cy="2352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the user’s profile image and username with a link to their profile page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D41636-361E-4E2A-9412-7060C45E1715}"/>
              </a:ext>
            </a:extLst>
          </p:cNvPr>
          <p:cNvSpPr/>
          <p:nvPr/>
        </p:nvSpPr>
        <p:spPr>
          <a:xfrm>
            <a:off x="5727229" y="5013889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the user’s profile image and username with a link to their profile page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401B6E-DFCA-4ACF-A7F6-EAD09457851C}"/>
              </a:ext>
            </a:extLst>
          </p:cNvPr>
          <p:cNvSpPr/>
          <p:nvPr/>
        </p:nvSpPr>
        <p:spPr>
          <a:xfrm>
            <a:off x="5727229" y="7990358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the user’s profile image and username with a link to their profile page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736AB7-F031-422C-8C14-E0D54F371F45}"/>
              </a:ext>
            </a:extLst>
          </p:cNvPr>
          <p:cNvSpPr/>
          <p:nvPr/>
        </p:nvSpPr>
        <p:spPr>
          <a:xfrm>
            <a:off x="11324362" y="2400857"/>
            <a:ext cx="2673230" cy="2352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the user’s profile image and username with a link to their profile page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648189-A6F6-4146-A1A1-DB11C506D26B}"/>
              </a:ext>
            </a:extLst>
          </p:cNvPr>
          <p:cNvSpPr/>
          <p:nvPr/>
        </p:nvSpPr>
        <p:spPr>
          <a:xfrm>
            <a:off x="11324362" y="4954926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the user’s profile image and username with a link to their profile page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83CA3C-581A-465D-917E-05EA48D2E970}"/>
              </a:ext>
            </a:extLst>
          </p:cNvPr>
          <p:cNvSpPr/>
          <p:nvPr/>
        </p:nvSpPr>
        <p:spPr>
          <a:xfrm>
            <a:off x="11324362" y="7997285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the user’s profile image and username with a link to their profile page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36B3E8-35CD-408E-8166-40CB2FA120E5}"/>
              </a:ext>
            </a:extLst>
          </p:cNvPr>
          <p:cNvSpPr/>
          <p:nvPr/>
        </p:nvSpPr>
        <p:spPr>
          <a:xfrm>
            <a:off x="707959" y="1608761"/>
            <a:ext cx="1756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Search for a user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D469FE-E74D-4E41-A0E6-B223C167B70D}"/>
              </a:ext>
            </a:extLst>
          </p:cNvPr>
          <p:cNvSpPr/>
          <p:nvPr/>
        </p:nvSpPr>
        <p:spPr>
          <a:xfrm>
            <a:off x="2972401" y="1500156"/>
            <a:ext cx="1807397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Username input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A194B7-1FA4-4709-AC67-FB535A745166}"/>
              </a:ext>
            </a:extLst>
          </p:cNvPr>
          <p:cNvSpPr/>
          <p:nvPr/>
        </p:nvSpPr>
        <p:spPr>
          <a:xfrm>
            <a:off x="4981942" y="1502171"/>
            <a:ext cx="1807397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Search button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170E39-921D-4F64-867A-6174FA23E765}"/>
              </a:ext>
            </a:extLst>
          </p:cNvPr>
          <p:cNvSpPr/>
          <p:nvPr/>
        </p:nvSpPr>
        <p:spPr>
          <a:xfrm>
            <a:off x="95062" y="10676401"/>
            <a:ext cx="615118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43B87D-C4F9-466E-AD6D-CA71E5B5A0B1}"/>
              </a:ext>
            </a:extLst>
          </p:cNvPr>
          <p:cNvSpPr/>
          <p:nvPr/>
        </p:nvSpPr>
        <p:spPr>
          <a:xfrm>
            <a:off x="880466" y="10712541"/>
            <a:ext cx="560500" cy="365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A4F731-34BD-4D4A-8CC3-B4FC18D83673}"/>
              </a:ext>
            </a:extLst>
          </p:cNvPr>
          <p:cNvSpPr/>
          <p:nvPr/>
        </p:nvSpPr>
        <p:spPr>
          <a:xfrm>
            <a:off x="1586439" y="10679661"/>
            <a:ext cx="1807397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Page number buttons</a:t>
            </a:r>
          </a:p>
        </p:txBody>
      </p:sp>
    </p:spTree>
    <p:extLst>
      <p:ext uri="{BB962C8B-B14F-4D97-AF65-F5344CB8AC3E}">
        <p14:creationId xmlns:p14="http://schemas.microsoft.com/office/powerpoint/2010/main" val="2061009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152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</dc:creator>
  <cp:lastModifiedBy>Lewis</cp:lastModifiedBy>
  <cp:revision>1</cp:revision>
  <dcterms:created xsi:type="dcterms:W3CDTF">2020-03-22T15:48:13Z</dcterms:created>
  <dcterms:modified xsi:type="dcterms:W3CDTF">2020-03-22T15:56:03Z</dcterms:modified>
</cp:coreProperties>
</file>