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2004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995312"/>
            <a:ext cx="13770372" cy="42446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403623"/>
            <a:ext cx="12150329" cy="294357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25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9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49111"/>
            <a:ext cx="3493219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49111"/>
            <a:ext cx="10277153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039537"/>
            <a:ext cx="13972878" cy="507153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159048"/>
            <a:ext cx="13972878" cy="26669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245556"/>
            <a:ext cx="688518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245556"/>
            <a:ext cx="6885186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2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49114"/>
            <a:ext cx="13972878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988734"/>
            <a:ext cx="6853544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453467"/>
            <a:ext cx="685354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988734"/>
            <a:ext cx="6887296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453467"/>
            <a:ext cx="688729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5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7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755425"/>
            <a:ext cx="8201472" cy="866422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755425"/>
            <a:ext cx="8201472" cy="866422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6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49114"/>
            <a:ext cx="1397287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245556"/>
            <a:ext cx="139728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226E-F57F-47C1-8142-326B40388077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300181"/>
            <a:ext cx="54676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D650-1032-445E-B765-F308CC9D2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D5327-1225-4347-B699-1E9D8CFAB1CA}"/>
              </a:ext>
            </a:extLst>
          </p:cNvPr>
          <p:cNvSpPr/>
          <p:nvPr/>
        </p:nvSpPr>
        <p:spPr>
          <a:xfrm>
            <a:off x="62054" y="37930"/>
            <a:ext cx="16138384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A217D-CC92-44E6-8025-101E8A042C47}"/>
              </a:ext>
            </a:extLst>
          </p:cNvPr>
          <p:cNvSpPr/>
          <p:nvPr/>
        </p:nvSpPr>
        <p:spPr>
          <a:xfrm>
            <a:off x="62053" y="912428"/>
            <a:ext cx="16138385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34CE2-40B5-4CB1-8087-A56705AE74C4}"/>
              </a:ext>
            </a:extLst>
          </p:cNvPr>
          <p:cNvSpPr/>
          <p:nvPr/>
        </p:nvSpPr>
        <p:spPr>
          <a:xfrm>
            <a:off x="0" y="11193694"/>
            <a:ext cx="1620043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16BB9-AC24-4A49-8BE8-F795A418237A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86698-0335-4350-80B1-18C2FD4E8708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B1368-5849-482B-8B4C-042BB15E9543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155A7-C804-4479-860A-5269086394AA}"/>
              </a:ext>
            </a:extLst>
          </p:cNvPr>
          <p:cNvSpPr/>
          <p:nvPr/>
        </p:nvSpPr>
        <p:spPr>
          <a:xfrm>
            <a:off x="933563" y="261600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and id. Also a link to view their high </a:t>
            </a:r>
            <a:r>
              <a:rPr lang="en-GB" sz="1524">
                <a:solidFill>
                  <a:schemeClr val="tx1"/>
                </a:solidFill>
              </a:rPr>
              <a:t>level details.</a:t>
            </a:r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F2C3D5-A190-4635-9417-88603E365505}"/>
              </a:ext>
            </a:extLst>
          </p:cNvPr>
          <p:cNvSpPr/>
          <p:nvPr/>
        </p:nvSpPr>
        <p:spPr>
          <a:xfrm>
            <a:off x="933563" y="515975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05134-7AE0-4771-AAC6-104242900690}"/>
              </a:ext>
            </a:extLst>
          </p:cNvPr>
          <p:cNvSpPr/>
          <p:nvPr/>
        </p:nvSpPr>
        <p:spPr>
          <a:xfrm>
            <a:off x="933563" y="8066207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89E70-F530-4891-8F9B-BFC4BEAAAB7A}"/>
              </a:ext>
            </a:extLst>
          </p:cNvPr>
          <p:cNvSpPr/>
          <p:nvPr/>
        </p:nvSpPr>
        <p:spPr>
          <a:xfrm>
            <a:off x="6258171" y="2481790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D186-AD4C-4052-AF84-3AE1105984E5}"/>
              </a:ext>
            </a:extLst>
          </p:cNvPr>
          <p:cNvSpPr/>
          <p:nvPr/>
        </p:nvSpPr>
        <p:spPr>
          <a:xfrm>
            <a:off x="6258171" y="508973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636BCF-6A64-4C2C-B78D-0B3893843148}"/>
              </a:ext>
            </a:extLst>
          </p:cNvPr>
          <p:cNvSpPr/>
          <p:nvPr/>
        </p:nvSpPr>
        <p:spPr>
          <a:xfrm>
            <a:off x="6258171" y="8066207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ACE0A-7011-46B1-8E90-32886B049E58}"/>
              </a:ext>
            </a:extLst>
          </p:cNvPr>
          <p:cNvSpPr/>
          <p:nvPr/>
        </p:nvSpPr>
        <p:spPr>
          <a:xfrm>
            <a:off x="11855304" y="2476706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56B9D-303C-474A-AEDE-78419A7506F2}"/>
              </a:ext>
            </a:extLst>
          </p:cNvPr>
          <p:cNvSpPr/>
          <p:nvPr/>
        </p:nvSpPr>
        <p:spPr>
          <a:xfrm>
            <a:off x="11855304" y="503077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01E7AA-6911-4BDD-A35E-C437F300413E}"/>
              </a:ext>
            </a:extLst>
          </p:cNvPr>
          <p:cNvSpPr/>
          <p:nvPr/>
        </p:nvSpPr>
        <p:spPr>
          <a:xfrm>
            <a:off x="11855304" y="8073134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the user’s profile image and username with a link to their profile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E77CC5-6E55-4728-9228-4D21C1AD3F54}"/>
              </a:ext>
            </a:extLst>
          </p:cNvPr>
          <p:cNvSpPr/>
          <p:nvPr/>
        </p:nvSpPr>
        <p:spPr>
          <a:xfrm>
            <a:off x="707959" y="1608761"/>
            <a:ext cx="17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 user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856A86-CC25-4C4C-8BCB-CC8544EB6E59}"/>
              </a:ext>
            </a:extLst>
          </p:cNvPr>
          <p:cNvSpPr/>
          <p:nvPr/>
        </p:nvSpPr>
        <p:spPr>
          <a:xfrm>
            <a:off x="2972401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Username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CB6E04-0285-4199-BFB2-0341F48BF95B}"/>
              </a:ext>
            </a:extLst>
          </p:cNvPr>
          <p:cNvSpPr/>
          <p:nvPr/>
        </p:nvSpPr>
        <p:spPr>
          <a:xfrm>
            <a:off x="4981942" y="150217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</p:spTree>
    <p:extLst>
      <p:ext uri="{BB962C8B-B14F-4D97-AF65-F5344CB8AC3E}">
        <p14:creationId xmlns:p14="http://schemas.microsoft.com/office/powerpoint/2010/main" val="358950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153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3</cp:revision>
  <dcterms:created xsi:type="dcterms:W3CDTF">2020-03-22T16:11:30Z</dcterms:created>
  <dcterms:modified xsi:type="dcterms:W3CDTF">2020-03-22T19:56:07Z</dcterms:modified>
</cp:coreProperties>
</file>