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07A0-8EAE-47C6-8D88-BD8F36952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BFA5A-D908-4585-987F-2256D33BD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3EA55-D744-4427-A885-89DBCE21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ED76-D82E-4660-B4B2-6DD3FFD2029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A246D-573E-44D8-87CB-222C232E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02286-1CC7-4C06-8DFC-875F3B39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B44D-03B8-438C-B426-98A28A68F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52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45C7-CAB0-4614-8707-0AA57F5B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529DD-CEE4-4363-9E0F-94F625E93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E77B0-AD76-42C1-B4DC-02DE3175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ED76-D82E-4660-B4B2-6DD3FFD2029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FA04F-1968-4F8C-B36E-E83828F0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B72A7-B44F-4A3A-98C8-753368CF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B44D-03B8-438C-B426-98A28A68F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47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132A8-1941-46FA-93C7-9E91D90EC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35E5F-2F9A-4418-B585-69777DFE0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177BE-5A2B-4F52-BB90-27FA9FC0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ED76-D82E-4660-B4B2-6DD3FFD2029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5F436-1E78-467B-B82E-C0054E28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36ABD-F3EB-4A43-A134-29CD8534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B44D-03B8-438C-B426-98A28A68F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61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61DF-540E-4D5E-B088-B5C1D9E6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9327-CD76-4AE0-AFAC-87AAB46AE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A1D39-036B-4588-9597-F761A6F4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ED76-D82E-4660-B4B2-6DD3FFD2029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80CF8-84D2-4D8D-BA85-4B4DFE6C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C9A74-F378-49ED-9034-B84A9563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B44D-03B8-438C-B426-98A28A68F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48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B21B-E5A7-483B-BBCF-497722B0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38F06-36EF-4C0B-892E-44F714CE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72C0B-291C-441C-9BCA-4C61E3ACF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ED76-D82E-4660-B4B2-6DD3FFD2029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69F7D-19D3-4546-AE3D-7D7A253B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D0434-73E0-4A93-B888-D05775D4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B44D-03B8-438C-B426-98A28A68F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73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8D8F-A82F-4883-A582-92161772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CECDA-91FA-4709-B308-81FBA4477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8A001-C701-409F-A85E-CA1E32CC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5373C-3C9D-42CF-9B74-E190B849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ED76-D82E-4660-B4B2-6DD3FFD2029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E951C-B2C9-4A08-A696-F4E9395A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34AFB-16BC-4F85-A75A-CCF53DBF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B44D-03B8-438C-B426-98A28A68F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83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8166-03A4-4D29-A2ED-31BAFDD97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9D704-3A44-405A-8DC3-06CC39853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285AA-2990-4C85-ADFE-DC16E286B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A8CE4E-0438-41BA-955C-75B8F8ABE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4276F-C1C9-4B8A-BA63-5A22927C6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68F2A-8341-4D57-BE02-4DBFF361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ED76-D82E-4660-B4B2-6DD3FFD2029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04ECA-8FC4-440B-A5B8-2D52BD30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1E4E0D-90D2-4C2E-8C3E-E08A73D1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B44D-03B8-438C-B426-98A28A68F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71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CE33-84DE-436E-ACDA-4DBEE5C8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041A6-20A4-4643-8B98-E8EAB712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ED76-D82E-4660-B4B2-6DD3FFD2029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7F4E6-86E9-4553-9C16-FEF08B4E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D7FD6-0925-49C4-B346-C643B8A8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B44D-03B8-438C-B426-98A28A68F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40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46786-EEEE-433C-B829-55FEB2A4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ED76-D82E-4660-B4B2-6DD3FFD2029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E438A-5F2D-4327-A46C-EB177FF9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E84F6-C4ED-487D-B1EF-87CD8F5B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B44D-03B8-438C-B426-98A28A68F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33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AEE9-E6E8-445B-BFD9-A24E9C63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BF3D2-3CE6-4B8F-AD6F-6CA060E00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76303-D88B-4746-88CC-892CF53D3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202A7-D2E7-4A97-8458-53CC4891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ED76-D82E-4660-B4B2-6DD3FFD2029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CB1E5-AC1F-43DE-95FA-D89C0F3C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DC5D7-C9D0-4BEE-BB3D-F880463F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B44D-03B8-438C-B426-98A28A68F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7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7556-E6B3-4098-AA62-5B438870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C082D-98CF-4F4A-A2F7-6F2E432BE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6CC84-D051-42B0-90E5-BA16D94F5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FDB64-CA44-4832-B1C8-9A824AD6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ED76-D82E-4660-B4B2-6DD3FFD2029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C5CC2-3AD7-4B1E-9E9B-4BCD95D4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F2D62-9726-46D9-B1B8-E829C484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B44D-03B8-438C-B426-98A28A68F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88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F5C4F-9EEB-4565-A1CC-AE991B3D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28E92-7A7F-46D0-909B-8B0E0FF3A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2EF03-1AF1-4DA9-BF4C-6477C3883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8ED76-D82E-4660-B4B2-6DD3FFD2029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58CAD-6A07-49E0-9484-9D4E9AEFA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657B9-96B3-4338-BEB4-9DC802CB2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EB44D-03B8-438C-B426-98A28A68F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92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D67714-252F-468A-80EC-CE4421D8AA19}"/>
              </a:ext>
            </a:extLst>
          </p:cNvPr>
          <p:cNvSpPr/>
          <p:nvPr/>
        </p:nvSpPr>
        <p:spPr>
          <a:xfrm>
            <a:off x="-2" y="15252"/>
            <a:ext cx="12192001" cy="923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24A630-64F0-4F45-BC11-C980B6089AC9}"/>
              </a:ext>
            </a:extLst>
          </p:cNvPr>
          <p:cNvSpPr/>
          <p:nvPr/>
        </p:nvSpPr>
        <p:spPr>
          <a:xfrm>
            <a:off x="0" y="958553"/>
            <a:ext cx="12192000" cy="51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EE71E7-CDB8-4E9E-B572-8A8F0227772C}"/>
              </a:ext>
            </a:extLst>
          </p:cNvPr>
          <p:cNvSpPr/>
          <p:nvPr/>
        </p:nvSpPr>
        <p:spPr>
          <a:xfrm>
            <a:off x="-1" y="6324028"/>
            <a:ext cx="12192001" cy="51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2B0E38-C1BB-4030-B094-60A672BA1115}"/>
              </a:ext>
            </a:extLst>
          </p:cNvPr>
          <p:cNvSpPr txBox="1"/>
          <p:nvPr/>
        </p:nvSpPr>
        <p:spPr>
          <a:xfrm>
            <a:off x="3634319" y="257063"/>
            <a:ext cx="5368954" cy="43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Header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C770B4-BDF4-4471-8900-6BF433443657}"/>
              </a:ext>
            </a:extLst>
          </p:cNvPr>
          <p:cNvSpPr txBox="1"/>
          <p:nvPr/>
        </p:nvSpPr>
        <p:spPr>
          <a:xfrm>
            <a:off x="3634319" y="996963"/>
            <a:ext cx="5368954" cy="43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Nav Bar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063B7-6F57-4B69-A1B4-033A925F2BB2}"/>
              </a:ext>
            </a:extLst>
          </p:cNvPr>
          <p:cNvSpPr txBox="1"/>
          <p:nvPr/>
        </p:nvSpPr>
        <p:spPr>
          <a:xfrm>
            <a:off x="3411521" y="6363391"/>
            <a:ext cx="5368954" cy="43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Footer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9E100A-4A0A-4852-8B4D-9880F58C32FF}"/>
              </a:ext>
            </a:extLst>
          </p:cNvPr>
          <p:cNvSpPr txBox="1"/>
          <p:nvPr/>
        </p:nvSpPr>
        <p:spPr>
          <a:xfrm>
            <a:off x="3634319" y="1581174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Reset Password Step 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00CA03-8E44-4859-A674-AC02FF685CED}"/>
              </a:ext>
            </a:extLst>
          </p:cNvPr>
          <p:cNvSpPr txBox="1"/>
          <p:nvPr/>
        </p:nvSpPr>
        <p:spPr>
          <a:xfrm>
            <a:off x="3634319" y="2054409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Enter Email Address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FF9F2-136A-4F8A-8DA8-BEDDF1E59F38}"/>
              </a:ext>
            </a:extLst>
          </p:cNvPr>
          <p:cNvSpPr/>
          <p:nvPr/>
        </p:nvSpPr>
        <p:spPr>
          <a:xfrm>
            <a:off x="4800600" y="2423741"/>
            <a:ext cx="29622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Email Address Input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BC3A70-6D56-44FE-876A-D884CABB18CA}"/>
              </a:ext>
            </a:extLst>
          </p:cNvPr>
          <p:cNvSpPr/>
          <p:nvPr/>
        </p:nvSpPr>
        <p:spPr>
          <a:xfrm>
            <a:off x="4800600" y="2992913"/>
            <a:ext cx="29622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2056960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</dc:creator>
  <cp:lastModifiedBy>Lewis</cp:lastModifiedBy>
  <cp:revision>1</cp:revision>
  <dcterms:created xsi:type="dcterms:W3CDTF">2020-03-22T17:08:15Z</dcterms:created>
  <dcterms:modified xsi:type="dcterms:W3CDTF">2020-03-22T17:08:15Z</dcterms:modified>
</cp:coreProperties>
</file>