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5DB-7AF2-40A5-BD2A-AA41556A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388-268B-4C43-A75A-BD2FC77F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058E-DBBB-4B98-B965-7CA1503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CE94-109C-4C07-A220-BC5A0F1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9A27-C1AA-440C-A563-0F90741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D4A-7F0E-46FC-A4F2-F5538B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C087-B1D1-40FB-900E-9F67A2AF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FAB-7BFA-4F90-AE65-471075A0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61FA-7EAC-44A7-92ED-F009F65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9AD-09DF-4EA6-8D5B-890C3FD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3313-3A96-448B-A022-37FB439B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12D8-1F53-47C7-98D9-6D9BBCFA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384B-0191-4756-B169-93799EA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3A2-D349-4B0A-B19D-62B0A54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FBE-543E-49E7-9A4D-74EFD3F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9FD-54BF-4965-94BF-D7C7233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0D91-5558-4D5B-8B2E-93D9A96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E5A5-4A12-48AF-BD8A-E29DEB4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5A3-D3AD-4856-ABA0-FB62D6E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6BD-AD62-4EBD-8708-B64CD1D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29-E7CF-4A2C-8493-BA75388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9AB7-9DDF-4B4C-B2E2-1B6AC58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C5A-F1DF-491B-97EB-966F637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34A3-661F-4FE0-96F5-1259E81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0AF8-7457-43EE-9102-49151C5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B28-7DE9-48F2-937D-EEBF327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9AF-2430-4BF8-92DD-54A2DAA1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270-FFD8-4FE8-B883-6C7F4621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DE9C-F8DD-43CA-991D-C66298F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C55E-E030-42D8-AF62-C10D8A3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18F7-DB63-46FE-9D31-B4D7A9C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1B5-CED6-4C39-BFA8-144F359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A914-8DF5-472E-8A2E-345EC6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63A-E250-4F8D-997F-4BEA6BA5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8BC1-B494-42CD-B594-C636CFFA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2189-E9CA-4895-921E-4B33AC7F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05E4-D1B9-40BC-9AAF-3D036F8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5247-1ADA-41DC-A456-A441393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C0124-4F52-4139-B9A6-882A62F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21A-9206-448A-99A8-C75DE04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BEFAD-449D-420C-AF21-76BA72F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E2416-AE46-4BD3-8BDE-E50E5E9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7100-1630-4443-AE60-BD8A4D6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929A4-69A1-4547-83ED-DC475E5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AD7D-D4DF-4C19-A4F0-4F72818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18B2-C895-4C2E-8AAD-2679BEA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96F-CD60-498A-849A-A1C9CEEC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F17F-CD0F-4952-A46D-E7174BC1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2430-75C6-4EAA-AE21-F65EC56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739-9813-4A39-890F-63A6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6F8-A97D-48B3-BAC9-3D3E62A9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24AA-E88F-4694-89B4-9E0A2FA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037-A3A5-406D-859E-322CD41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59E1-0A1F-467D-8F36-C1DE91BF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EC2C-0205-4F30-AA26-E0F986E6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C66-DE04-4DE6-9630-B3543AAF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73A2-1F89-42FF-8E9E-E8D7E93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2003-B7D7-47D1-B7C8-EBAC743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2E75A-6495-463C-8951-3115C6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99E0-E016-4C14-B4AF-DF754A0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0200-D391-4CF5-9746-1E14D2AD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C3B-6129-440F-BA42-7D949C70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E7A-0E81-428E-B411-D7BADFB5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7CB9C-5542-4A4C-92A6-0CB5293A9532}"/>
              </a:ext>
            </a:extLst>
          </p:cNvPr>
          <p:cNvSpPr txBox="1"/>
          <p:nvPr/>
        </p:nvSpPr>
        <p:spPr>
          <a:xfrm>
            <a:off x="3634319" y="158117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Select Restrictions to apply to account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2BED8-8772-4893-AED0-BA2C69BCF8D5}"/>
              </a:ext>
            </a:extLst>
          </p:cNvPr>
          <p:cNvSpPr txBox="1"/>
          <p:nvPr/>
        </p:nvSpPr>
        <p:spPr>
          <a:xfrm>
            <a:off x="4523552" y="252110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Restrict Ability to make Reviews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B9C783-3CDF-4885-9B0D-768D13A200C9}"/>
              </a:ext>
            </a:extLst>
          </p:cNvPr>
          <p:cNvSpPr txBox="1"/>
          <p:nvPr/>
        </p:nvSpPr>
        <p:spPr>
          <a:xfrm>
            <a:off x="3634319" y="317900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88BE1-413C-4E62-A30D-0066EB9935BB}"/>
              </a:ext>
            </a:extLst>
          </p:cNvPr>
          <p:cNvSpPr/>
          <p:nvPr/>
        </p:nvSpPr>
        <p:spPr>
          <a:xfrm>
            <a:off x="4837658" y="2521104"/>
            <a:ext cx="686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6A7E6-FA1F-4233-9346-BE42FB474964}"/>
              </a:ext>
            </a:extLst>
          </p:cNvPr>
          <p:cNvSpPr/>
          <p:nvPr/>
        </p:nvSpPr>
        <p:spPr>
          <a:xfrm>
            <a:off x="4837658" y="3666843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Restrict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1A60E-6512-48ED-B0FC-3774080BEE34}"/>
              </a:ext>
            </a:extLst>
          </p:cNvPr>
          <p:cNvSpPr txBox="1"/>
          <p:nvPr/>
        </p:nvSpPr>
        <p:spPr>
          <a:xfrm>
            <a:off x="4523552" y="3008943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Restrict Ability to apply for Shows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609AA-0D06-4692-9180-954DB4E33E28}"/>
              </a:ext>
            </a:extLst>
          </p:cNvPr>
          <p:cNvSpPr/>
          <p:nvPr/>
        </p:nvSpPr>
        <p:spPr>
          <a:xfrm>
            <a:off x="4837658" y="3008943"/>
            <a:ext cx="686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FE8911-C233-48C3-A718-355D3FFE5FEE}"/>
              </a:ext>
            </a:extLst>
          </p:cNvPr>
          <p:cNvSpPr/>
          <p:nvPr/>
        </p:nvSpPr>
        <p:spPr>
          <a:xfrm>
            <a:off x="5524630" y="4068298"/>
            <a:ext cx="1480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 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3</cp:revision>
  <dcterms:created xsi:type="dcterms:W3CDTF">2020-03-22T11:03:38Z</dcterms:created>
  <dcterms:modified xsi:type="dcterms:W3CDTF">2020-03-22T20:35:17Z</dcterms:modified>
</cp:coreProperties>
</file>