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995312"/>
            <a:ext cx="12240181" cy="4244622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403623"/>
            <a:ext cx="10800160" cy="294357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C55D-206A-4B87-88A8-10C2F3DCEB23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234-8F0F-46A8-BE6B-3134BD432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94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C55D-206A-4B87-88A8-10C2F3DCEB23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234-8F0F-46A8-BE6B-3134BD432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58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49111"/>
            <a:ext cx="310504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49111"/>
            <a:ext cx="9135135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C55D-206A-4B87-88A8-10C2F3DCEB23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234-8F0F-46A8-BE6B-3134BD432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54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C55D-206A-4B87-88A8-10C2F3DCEB23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234-8F0F-46A8-BE6B-3134BD432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65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039537"/>
            <a:ext cx="12420184" cy="5071532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8159048"/>
            <a:ext cx="12420184" cy="2666999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C55D-206A-4B87-88A8-10C2F3DCEB23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234-8F0F-46A8-BE6B-3134BD432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22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245556"/>
            <a:ext cx="612009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245556"/>
            <a:ext cx="6120091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C55D-206A-4B87-88A8-10C2F3DCEB23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234-8F0F-46A8-BE6B-3134BD432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49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49114"/>
            <a:ext cx="1242018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988734"/>
            <a:ext cx="6091964" cy="146473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453467"/>
            <a:ext cx="6091964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988734"/>
            <a:ext cx="6121966" cy="1464732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453467"/>
            <a:ext cx="6121966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C55D-206A-4B87-88A8-10C2F3DCEB23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234-8F0F-46A8-BE6B-3134BD432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78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C55D-206A-4B87-88A8-10C2F3DCEB23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234-8F0F-46A8-BE6B-3134BD432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66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C55D-206A-4B87-88A8-10C2F3DCEB23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234-8F0F-46A8-BE6B-3134BD432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03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2800"/>
            <a:ext cx="4644444" cy="284480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755425"/>
            <a:ext cx="7290108" cy="866422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57600"/>
            <a:ext cx="4644444" cy="677615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C55D-206A-4B87-88A8-10C2F3DCEB23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234-8F0F-46A8-BE6B-3134BD432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78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812800"/>
            <a:ext cx="4644444" cy="284480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755425"/>
            <a:ext cx="7290108" cy="866422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657600"/>
            <a:ext cx="4644444" cy="6776156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9C55D-206A-4B87-88A8-10C2F3DCEB23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34234-8F0F-46A8-BE6B-3134BD432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79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49114"/>
            <a:ext cx="1242018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245556"/>
            <a:ext cx="1242018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1300181"/>
            <a:ext cx="32400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C55D-206A-4B87-88A8-10C2F3DCEB23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1300181"/>
            <a:ext cx="486007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1300181"/>
            <a:ext cx="32400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34234-8F0F-46A8-BE6B-3134BD432E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46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D91EDC-599D-4F17-AC3A-C7EC9F1BE242}"/>
              </a:ext>
            </a:extLst>
          </p:cNvPr>
          <p:cNvSpPr/>
          <p:nvPr/>
        </p:nvSpPr>
        <p:spPr>
          <a:xfrm>
            <a:off x="62054" y="37930"/>
            <a:ext cx="14338159" cy="859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3C75AF-EF20-44BC-9768-CE8CA6ADA712}"/>
              </a:ext>
            </a:extLst>
          </p:cNvPr>
          <p:cNvSpPr/>
          <p:nvPr/>
        </p:nvSpPr>
        <p:spPr>
          <a:xfrm>
            <a:off x="62053" y="912428"/>
            <a:ext cx="14338159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0F667E-1F44-4C58-9E8A-47D794EFFCE8}"/>
              </a:ext>
            </a:extLst>
          </p:cNvPr>
          <p:cNvSpPr/>
          <p:nvPr/>
        </p:nvSpPr>
        <p:spPr>
          <a:xfrm>
            <a:off x="0" y="11193694"/>
            <a:ext cx="14338158" cy="960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524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A8487-BB8A-4CC7-A7A2-4FF09A783A66}"/>
              </a:ext>
            </a:extLst>
          </p:cNvPr>
          <p:cNvSpPr txBox="1"/>
          <p:nvPr/>
        </p:nvSpPr>
        <p:spPr>
          <a:xfrm>
            <a:off x="5148567" y="518118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Header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4B6F8-72D9-4C4C-AE14-13A69A46EA59}"/>
              </a:ext>
            </a:extLst>
          </p:cNvPr>
          <p:cNvSpPr txBox="1"/>
          <p:nvPr/>
        </p:nvSpPr>
        <p:spPr>
          <a:xfrm>
            <a:off x="5148567" y="998306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Nav Bar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AB35CD-2196-4136-8DD2-14D7A4D860A9}"/>
              </a:ext>
            </a:extLst>
          </p:cNvPr>
          <p:cNvSpPr txBox="1"/>
          <p:nvPr/>
        </p:nvSpPr>
        <p:spPr>
          <a:xfrm>
            <a:off x="4927282" y="11621542"/>
            <a:ext cx="4545647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24" dirty="0"/>
              <a:t>Footer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8EF368-EEBC-4FD6-9952-7474DC24A8F1}"/>
              </a:ext>
            </a:extLst>
          </p:cNvPr>
          <p:cNvSpPr/>
          <p:nvPr/>
        </p:nvSpPr>
        <p:spPr>
          <a:xfrm>
            <a:off x="402621" y="2540158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 show image and show information has links to the show page.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2F05D9-FF12-44BA-846F-EA58DDF9284F}"/>
              </a:ext>
            </a:extLst>
          </p:cNvPr>
          <p:cNvSpPr/>
          <p:nvPr/>
        </p:nvSpPr>
        <p:spPr>
          <a:xfrm>
            <a:off x="402621" y="5083906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 show image and show information has links to the show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C13F2D-56F1-416C-B252-2B8F47CE9EE9}"/>
              </a:ext>
            </a:extLst>
          </p:cNvPr>
          <p:cNvSpPr/>
          <p:nvPr/>
        </p:nvSpPr>
        <p:spPr>
          <a:xfrm>
            <a:off x="402621" y="7990358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 show image and show information has links to the show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AD1C04-2168-4599-A8DD-9CE6E9033F17}"/>
              </a:ext>
            </a:extLst>
          </p:cNvPr>
          <p:cNvSpPr/>
          <p:nvPr/>
        </p:nvSpPr>
        <p:spPr>
          <a:xfrm>
            <a:off x="5727229" y="2405941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 show image and show information has links to the show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A16A9C-AEAF-48A2-91E6-FCBF81E4FF8D}"/>
              </a:ext>
            </a:extLst>
          </p:cNvPr>
          <p:cNvSpPr/>
          <p:nvPr/>
        </p:nvSpPr>
        <p:spPr>
          <a:xfrm>
            <a:off x="5727229" y="5013889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 show image and show information has links to the show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5F5BE0-480F-4267-8793-CA743CB5F741}"/>
              </a:ext>
            </a:extLst>
          </p:cNvPr>
          <p:cNvSpPr/>
          <p:nvPr/>
        </p:nvSpPr>
        <p:spPr>
          <a:xfrm>
            <a:off x="5727229" y="7990358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 show image and show information has links to the show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1EDAEB-FDD1-4EC0-AEE0-34D1F21BF264}"/>
              </a:ext>
            </a:extLst>
          </p:cNvPr>
          <p:cNvSpPr/>
          <p:nvPr/>
        </p:nvSpPr>
        <p:spPr>
          <a:xfrm>
            <a:off x="11324362" y="2400857"/>
            <a:ext cx="2673230" cy="23526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 show image and show information has links to the show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FDA05B-0F10-4FEB-ACA7-28C440FA97F6}"/>
              </a:ext>
            </a:extLst>
          </p:cNvPr>
          <p:cNvSpPr/>
          <p:nvPr/>
        </p:nvSpPr>
        <p:spPr>
          <a:xfrm>
            <a:off x="11324362" y="4954926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Card containing a show image and show information has links to the show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AB2F0E-DAB7-42B3-9755-AB2D51D8F034}"/>
              </a:ext>
            </a:extLst>
          </p:cNvPr>
          <p:cNvSpPr/>
          <p:nvPr/>
        </p:nvSpPr>
        <p:spPr>
          <a:xfrm>
            <a:off x="11324362" y="7997285"/>
            <a:ext cx="2673230" cy="25811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24">
                <a:solidFill>
                  <a:schemeClr val="tx1"/>
                </a:solidFill>
              </a:rPr>
              <a:t>Card containing a show image and show information has links to the show page.</a:t>
            </a:r>
          </a:p>
          <a:p>
            <a:pPr algn="ctr"/>
            <a:endParaRPr lang="en-GB" sz="1524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AE92BC-5826-43D9-8CAB-8AC699A27573}"/>
              </a:ext>
            </a:extLst>
          </p:cNvPr>
          <p:cNvSpPr/>
          <p:nvPr/>
        </p:nvSpPr>
        <p:spPr>
          <a:xfrm>
            <a:off x="636274" y="1608761"/>
            <a:ext cx="1900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Search for a show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2DFD40-667E-419A-A151-1F01E74A1EE1}"/>
              </a:ext>
            </a:extLst>
          </p:cNvPr>
          <p:cNvSpPr/>
          <p:nvPr/>
        </p:nvSpPr>
        <p:spPr>
          <a:xfrm>
            <a:off x="4927282" y="1467168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Performer name input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E89905-2CD7-4795-A8A9-D2781763A5D1}"/>
              </a:ext>
            </a:extLst>
          </p:cNvPr>
          <p:cNvSpPr/>
          <p:nvPr/>
        </p:nvSpPr>
        <p:spPr>
          <a:xfrm>
            <a:off x="8790515" y="1442790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Search button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F93CF3-34BF-46B4-90D1-2F14E15E86B4}"/>
              </a:ext>
            </a:extLst>
          </p:cNvPr>
          <p:cNvSpPr/>
          <p:nvPr/>
        </p:nvSpPr>
        <p:spPr>
          <a:xfrm>
            <a:off x="95062" y="10676401"/>
            <a:ext cx="615118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C4C1C1-4F39-4F8B-9262-7520238EB6EA}"/>
              </a:ext>
            </a:extLst>
          </p:cNvPr>
          <p:cNvSpPr/>
          <p:nvPr/>
        </p:nvSpPr>
        <p:spPr>
          <a:xfrm>
            <a:off x="880466" y="10712541"/>
            <a:ext cx="560500" cy="3653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7ECDB8-7108-498D-BE10-548C9D49700C}"/>
              </a:ext>
            </a:extLst>
          </p:cNvPr>
          <p:cNvSpPr/>
          <p:nvPr/>
        </p:nvSpPr>
        <p:spPr>
          <a:xfrm>
            <a:off x="1586439" y="10679661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Page number buttons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9CB919-CA86-4C37-B926-10D7D66000F5}"/>
              </a:ext>
            </a:extLst>
          </p:cNvPr>
          <p:cNvSpPr/>
          <p:nvPr/>
        </p:nvSpPr>
        <p:spPr>
          <a:xfrm>
            <a:off x="2972401" y="1467168"/>
            <a:ext cx="1807397" cy="472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Show name input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BB3D27-4DE4-4F15-8AFF-F6D70937BAC6}"/>
              </a:ext>
            </a:extLst>
          </p:cNvPr>
          <p:cNvSpPr/>
          <p:nvPr/>
        </p:nvSpPr>
        <p:spPr>
          <a:xfrm>
            <a:off x="6858898" y="1442790"/>
            <a:ext cx="1807397" cy="439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418" tIns="38709" rIns="77418" bIns="387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524" dirty="0">
                <a:solidFill>
                  <a:schemeClr val="tx1"/>
                </a:solidFill>
              </a:rPr>
              <a:t>Category dropdown</a:t>
            </a:r>
          </a:p>
        </p:txBody>
      </p:sp>
    </p:spTree>
    <p:extLst>
      <p:ext uri="{BB962C8B-B14F-4D97-AF65-F5344CB8AC3E}">
        <p14:creationId xmlns:p14="http://schemas.microsoft.com/office/powerpoint/2010/main" val="55923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158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</dc:creator>
  <cp:lastModifiedBy>Lewis</cp:lastModifiedBy>
  <cp:revision>15</cp:revision>
  <dcterms:created xsi:type="dcterms:W3CDTF">2020-03-22T11:50:52Z</dcterms:created>
  <dcterms:modified xsi:type="dcterms:W3CDTF">2020-03-22T15:39:23Z</dcterms:modified>
</cp:coreProperties>
</file>