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95312"/>
            <a:ext cx="12240181" cy="424462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403623"/>
            <a:ext cx="10800160" cy="294357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7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8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49111"/>
            <a:ext cx="310504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49111"/>
            <a:ext cx="913513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8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9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039537"/>
            <a:ext cx="12420184" cy="5071532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159048"/>
            <a:ext cx="12420184" cy="26669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60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60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14"/>
            <a:ext cx="1242018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988734"/>
            <a:ext cx="6091964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453467"/>
            <a:ext cx="6091964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988734"/>
            <a:ext cx="6121966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453467"/>
            <a:ext cx="612196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71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0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71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55425"/>
            <a:ext cx="7290108" cy="866422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5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55425"/>
            <a:ext cx="7290108" cy="866422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98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49114"/>
            <a:ext cx="1242018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245556"/>
            <a:ext cx="1242018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300181"/>
            <a:ext cx="486007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69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FB430D-E4BA-46E2-AB13-25B11BC498AA}"/>
              </a:ext>
            </a:extLst>
          </p:cNvPr>
          <p:cNvSpPr/>
          <p:nvPr/>
        </p:nvSpPr>
        <p:spPr>
          <a:xfrm>
            <a:off x="62054" y="37930"/>
            <a:ext cx="14338159" cy="859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D85F30-010B-4ED7-A350-962B553D64A1}"/>
              </a:ext>
            </a:extLst>
          </p:cNvPr>
          <p:cNvSpPr/>
          <p:nvPr/>
        </p:nvSpPr>
        <p:spPr>
          <a:xfrm>
            <a:off x="62053" y="912428"/>
            <a:ext cx="14338159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46DB85-A199-4649-87F2-8E7BEE7AF4EA}"/>
              </a:ext>
            </a:extLst>
          </p:cNvPr>
          <p:cNvSpPr/>
          <p:nvPr/>
        </p:nvSpPr>
        <p:spPr>
          <a:xfrm>
            <a:off x="0" y="11193694"/>
            <a:ext cx="14338158" cy="960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60CED-AA14-408E-9F20-4D6349A2C159}"/>
              </a:ext>
            </a:extLst>
          </p:cNvPr>
          <p:cNvSpPr txBox="1"/>
          <p:nvPr/>
        </p:nvSpPr>
        <p:spPr>
          <a:xfrm>
            <a:off x="5148567" y="518118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Header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527C0-54EB-4897-9250-0386D44F9529}"/>
              </a:ext>
            </a:extLst>
          </p:cNvPr>
          <p:cNvSpPr txBox="1"/>
          <p:nvPr/>
        </p:nvSpPr>
        <p:spPr>
          <a:xfrm>
            <a:off x="5148567" y="998306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Nav Bar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E106C-4641-4C64-8B41-CD50FF3BCD11}"/>
              </a:ext>
            </a:extLst>
          </p:cNvPr>
          <p:cNvSpPr txBox="1"/>
          <p:nvPr/>
        </p:nvSpPr>
        <p:spPr>
          <a:xfrm>
            <a:off x="4927282" y="11621542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Footer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4DF880-956F-418E-96B8-811595AEF38C}"/>
              </a:ext>
            </a:extLst>
          </p:cNvPr>
          <p:cNvSpPr/>
          <p:nvPr/>
        </p:nvSpPr>
        <p:spPr>
          <a:xfrm>
            <a:off x="402621" y="2540158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0D333-A294-4B09-AB32-3E8DB848ECB0}"/>
              </a:ext>
            </a:extLst>
          </p:cNvPr>
          <p:cNvSpPr/>
          <p:nvPr/>
        </p:nvSpPr>
        <p:spPr>
          <a:xfrm>
            <a:off x="402621" y="5083906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9E9CC-2E99-4688-A5C0-2434B2C7862D}"/>
              </a:ext>
            </a:extLst>
          </p:cNvPr>
          <p:cNvSpPr/>
          <p:nvPr/>
        </p:nvSpPr>
        <p:spPr>
          <a:xfrm>
            <a:off x="402621" y="799035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828136-82CE-4691-9A36-21B01DCFA1A1}"/>
              </a:ext>
            </a:extLst>
          </p:cNvPr>
          <p:cNvSpPr/>
          <p:nvPr/>
        </p:nvSpPr>
        <p:spPr>
          <a:xfrm>
            <a:off x="5727229" y="2405941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B8ADAE-E60C-4396-B5EE-BF2746FF2775}"/>
              </a:ext>
            </a:extLst>
          </p:cNvPr>
          <p:cNvSpPr/>
          <p:nvPr/>
        </p:nvSpPr>
        <p:spPr>
          <a:xfrm>
            <a:off x="5727229" y="5013889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EE926D-0FA4-4F1D-A097-B52547BDACEB}"/>
              </a:ext>
            </a:extLst>
          </p:cNvPr>
          <p:cNvSpPr/>
          <p:nvPr/>
        </p:nvSpPr>
        <p:spPr>
          <a:xfrm>
            <a:off x="5727229" y="799035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2CE450-BDFF-404A-AE19-85EAEFE7FB57}"/>
              </a:ext>
            </a:extLst>
          </p:cNvPr>
          <p:cNvSpPr/>
          <p:nvPr/>
        </p:nvSpPr>
        <p:spPr>
          <a:xfrm>
            <a:off x="11324362" y="2400857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B8FD44-B389-476B-A8E3-38F5FBF1230D}"/>
              </a:ext>
            </a:extLst>
          </p:cNvPr>
          <p:cNvSpPr/>
          <p:nvPr/>
        </p:nvSpPr>
        <p:spPr>
          <a:xfrm>
            <a:off x="11324362" y="4954926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0FBC89-7A82-4CE3-95FB-EF34C23E695C}"/>
              </a:ext>
            </a:extLst>
          </p:cNvPr>
          <p:cNvSpPr/>
          <p:nvPr/>
        </p:nvSpPr>
        <p:spPr>
          <a:xfrm>
            <a:off x="11324362" y="7997285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08B10D-2317-428B-9E4A-E6BD0D0A8437}"/>
              </a:ext>
            </a:extLst>
          </p:cNvPr>
          <p:cNvSpPr/>
          <p:nvPr/>
        </p:nvSpPr>
        <p:spPr>
          <a:xfrm>
            <a:off x="636274" y="1608761"/>
            <a:ext cx="190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Search for a show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D1FEEC-92BA-4C16-B5B0-9013073A2751}"/>
              </a:ext>
            </a:extLst>
          </p:cNvPr>
          <p:cNvSpPr/>
          <p:nvPr/>
        </p:nvSpPr>
        <p:spPr>
          <a:xfrm>
            <a:off x="4927282" y="1467168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Performer name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5C3F8B-3325-4AE9-9357-49990174501F}"/>
              </a:ext>
            </a:extLst>
          </p:cNvPr>
          <p:cNvSpPr/>
          <p:nvPr/>
        </p:nvSpPr>
        <p:spPr>
          <a:xfrm>
            <a:off x="8790515" y="1442790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Search button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885BEB-710C-4E45-B0EE-5D349B6A43B3}"/>
              </a:ext>
            </a:extLst>
          </p:cNvPr>
          <p:cNvSpPr/>
          <p:nvPr/>
        </p:nvSpPr>
        <p:spPr>
          <a:xfrm>
            <a:off x="2972401" y="1467168"/>
            <a:ext cx="1807397" cy="472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Show name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A83941-F882-438F-B22E-CC91EF2904F6}"/>
              </a:ext>
            </a:extLst>
          </p:cNvPr>
          <p:cNvSpPr/>
          <p:nvPr/>
        </p:nvSpPr>
        <p:spPr>
          <a:xfrm>
            <a:off x="6858898" y="1442790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Category dropdown</a:t>
            </a:r>
          </a:p>
        </p:txBody>
      </p:sp>
    </p:spTree>
    <p:extLst>
      <p:ext uri="{BB962C8B-B14F-4D97-AF65-F5344CB8AC3E}">
        <p14:creationId xmlns:p14="http://schemas.microsoft.com/office/powerpoint/2010/main" val="310547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1</cp:revision>
  <dcterms:created xsi:type="dcterms:W3CDTF">2020-03-22T16:05:27Z</dcterms:created>
  <dcterms:modified xsi:type="dcterms:W3CDTF">2020-03-22T16:06:03Z</dcterms:modified>
</cp:coreProperties>
</file>