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95312"/>
            <a:ext cx="12240181" cy="424462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403623"/>
            <a:ext cx="10800160" cy="294357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90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5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49111"/>
            <a:ext cx="310504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49111"/>
            <a:ext cx="913513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10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039537"/>
            <a:ext cx="12420184" cy="5071532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159048"/>
            <a:ext cx="12420184" cy="26669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5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90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14"/>
            <a:ext cx="1242018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988734"/>
            <a:ext cx="6091964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453467"/>
            <a:ext cx="6091964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988734"/>
            <a:ext cx="6121966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453467"/>
            <a:ext cx="612196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10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6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2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55425"/>
            <a:ext cx="7290108" cy="866422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82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55425"/>
            <a:ext cx="7290108" cy="866422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40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49114"/>
            <a:ext cx="1242018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245556"/>
            <a:ext cx="1242018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300181"/>
            <a:ext cx="486007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6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41E1BB8-369A-4328-B727-CC1830F8F897}"/>
              </a:ext>
            </a:extLst>
          </p:cNvPr>
          <p:cNvSpPr/>
          <p:nvPr/>
        </p:nvSpPr>
        <p:spPr>
          <a:xfrm>
            <a:off x="62054" y="37930"/>
            <a:ext cx="14338159" cy="859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8CEC76-B237-42F3-9526-31AB8411BBFD}"/>
              </a:ext>
            </a:extLst>
          </p:cNvPr>
          <p:cNvSpPr/>
          <p:nvPr/>
        </p:nvSpPr>
        <p:spPr>
          <a:xfrm>
            <a:off x="62053" y="912428"/>
            <a:ext cx="14338159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F1D564-2BB7-4792-8626-13E21B2521BA}"/>
              </a:ext>
            </a:extLst>
          </p:cNvPr>
          <p:cNvSpPr/>
          <p:nvPr/>
        </p:nvSpPr>
        <p:spPr>
          <a:xfrm>
            <a:off x="0" y="11193694"/>
            <a:ext cx="14338158" cy="960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858A47-DBF8-4474-98FB-65A5E3378132}"/>
              </a:ext>
            </a:extLst>
          </p:cNvPr>
          <p:cNvSpPr txBox="1"/>
          <p:nvPr/>
        </p:nvSpPr>
        <p:spPr>
          <a:xfrm>
            <a:off x="5148567" y="518118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Header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803610-AC82-414E-B81E-44A345F9828E}"/>
              </a:ext>
            </a:extLst>
          </p:cNvPr>
          <p:cNvSpPr txBox="1"/>
          <p:nvPr/>
        </p:nvSpPr>
        <p:spPr>
          <a:xfrm>
            <a:off x="5148567" y="998306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Nav Bar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9DB3EB-80F0-4FF5-9F0E-3A2293057D29}"/>
              </a:ext>
            </a:extLst>
          </p:cNvPr>
          <p:cNvSpPr txBox="1"/>
          <p:nvPr/>
        </p:nvSpPr>
        <p:spPr>
          <a:xfrm>
            <a:off x="4927282" y="11621542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Footer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1B63F7-076F-4970-91D2-F240FB586D7F}"/>
              </a:ext>
            </a:extLst>
          </p:cNvPr>
          <p:cNvSpPr/>
          <p:nvPr/>
        </p:nvSpPr>
        <p:spPr>
          <a:xfrm>
            <a:off x="402621" y="2540158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965DA1-997C-44A5-B7B5-B70E2277EF5F}"/>
              </a:ext>
            </a:extLst>
          </p:cNvPr>
          <p:cNvSpPr/>
          <p:nvPr/>
        </p:nvSpPr>
        <p:spPr>
          <a:xfrm>
            <a:off x="402621" y="5083906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8FA9CF-BB13-42B8-B899-8D4369FFF2F5}"/>
              </a:ext>
            </a:extLst>
          </p:cNvPr>
          <p:cNvSpPr/>
          <p:nvPr/>
        </p:nvSpPr>
        <p:spPr>
          <a:xfrm>
            <a:off x="402621" y="799035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1C68C9-12E7-43B3-B940-62851BABE7DF}"/>
              </a:ext>
            </a:extLst>
          </p:cNvPr>
          <p:cNvSpPr/>
          <p:nvPr/>
        </p:nvSpPr>
        <p:spPr>
          <a:xfrm>
            <a:off x="5727229" y="2405941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3618DE-17E8-464E-BC6F-2870BCA046C7}"/>
              </a:ext>
            </a:extLst>
          </p:cNvPr>
          <p:cNvSpPr/>
          <p:nvPr/>
        </p:nvSpPr>
        <p:spPr>
          <a:xfrm>
            <a:off x="5727229" y="5013889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D84933-1731-4FF3-B214-A9D59A0F458E}"/>
              </a:ext>
            </a:extLst>
          </p:cNvPr>
          <p:cNvSpPr/>
          <p:nvPr/>
        </p:nvSpPr>
        <p:spPr>
          <a:xfrm>
            <a:off x="5727229" y="799035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1A588E-A4A5-49A6-8D6C-BE9B948AA15F}"/>
              </a:ext>
            </a:extLst>
          </p:cNvPr>
          <p:cNvSpPr/>
          <p:nvPr/>
        </p:nvSpPr>
        <p:spPr>
          <a:xfrm>
            <a:off x="11324362" y="2400857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B1BF52-63F0-44A4-877F-6BADB3F599F4}"/>
              </a:ext>
            </a:extLst>
          </p:cNvPr>
          <p:cNvSpPr/>
          <p:nvPr/>
        </p:nvSpPr>
        <p:spPr>
          <a:xfrm>
            <a:off x="11324362" y="4954926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4F068F-ACAF-45C8-AD84-F6DC6702CA8D}"/>
              </a:ext>
            </a:extLst>
          </p:cNvPr>
          <p:cNvSpPr/>
          <p:nvPr/>
        </p:nvSpPr>
        <p:spPr>
          <a:xfrm>
            <a:off x="11324362" y="7997285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18F003-ECF8-42AA-A5B3-F4E0CF320459}"/>
              </a:ext>
            </a:extLst>
          </p:cNvPr>
          <p:cNvSpPr/>
          <p:nvPr/>
        </p:nvSpPr>
        <p:spPr>
          <a:xfrm>
            <a:off x="636274" y="1608761"/>
            <a:ext cx="190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Search for a show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2B092E-FB4D-4EA2-AE1F-3E7948E3B111}"/>
              </a:ext>
            </a:extLst>
          </p:cNvPr>
          <p:cNvSpPr/>
          <p:nvPr/>
        </p:nvSpPr>
        <p:spPr>
          <a:xfrm>
            <a:off x="2972401" y="1500156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Show name input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18ECF1-2A9C-4B0C-8076-AD5A206F2D8C}"/>
              </a:ext>
            </a:extLst>
          </p:cNvPr>
          <p:cNvSpPr/>
          <p:nvPr/>
        </p:nvSpPr>
        <p:spPr>
          <a:xfrm>
            <a:off x="4981942" y="1502171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Search button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617816-8C77-498D-8E52-FF4C159B4E44}"/>
              </a:ext>
            </a:extLst>
          </p:cNvPr>
          <p:cNvSpPr/>
          <p:nvPr/>
        </p:nvSpPr>
        <p:spPr>
          <a:xfrm>
            <a:off x="95062" y="10676401"/>
            <a:ext cx="615118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201363-EBFC-4F62-87ED-FEC4A7F62957}"/>
              </a:ext>
            </a:extLst>
          </p:cNvPr>
          <p:cNvSpPr/>
          <p:nvPr/>
        </p:nvSpPr>
        <p:spPr>
          <a:xfrm>
            <a:off x="880466" y="10712541"/>
            <a:ext cx="560500" cy="365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B66C2-7421-49B0-AE49-0ECEDF58F02D}"/>
              </a:ext>
            </a:extLst>
          </p:cNvPr>
          <p:cNvSpPr/>
          <p:nvPr/>
        </p:nvSpPr>
        <p:spPr>
          <a:xfrm>
            <a:off x="1586439" y="10679661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Page number buttons</a:t>
            </a:r>
          </a:p>
        </p:txBody>
      </p:sp>
    </p:spTree>
    <p:extLst>
      <p:ext uri="{BB962C8B-B14F-4D97-AF65-F5344CB8AC3E}">
        <p14:creationId xmlns:p14="http://schemas.microsoft.com/office/powerpoint/2010/main" val="175226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189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1</cp:revision>
  <dcterms:created xsi:type="dcterms:W3CDTF">2020-03-22T15:23:09Z</dcterms:created>
  <dcterms:modified xsi:type="dcterms:W3CDTF">2020-03-22T15:30:02Z</dcterms:modified>
</cp:coreProperties>
</file>