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95312"/>
            <a:ext cx="12240181" cy="42446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3"/>
            <a:ext cx="10800160" cy="294357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69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1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49111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7"/>
            <a:ext cx="12420184" cy="507153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48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4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4"/>
            <a:ext cx="6091964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7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4"/>
            <a:ext cx="6121966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7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9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8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3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5"/>
            <a:ext cx="7290108" cy="866422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84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5"/>
            <a:ext cx="7290108" cy="866422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18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4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1"/>
            <a:ext cx="48600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9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7B9789-F0A2-4882-B016-1A2FC67EB84E}"/>
              </a:ext>
            </a:extLst>
          </p:cNvPr>
          <p:cNvSpPr/>
          <p:nvPr/>
        </p:nvSpPr>
        <p:spPr>
          <a:xfrm>
            <a:off x="62054" y="37930"/>
            <a:ext cx="14338159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A99E9-B849-40CE-8B0F-EECAC349016F}"/>
              </a:ext>
            </a:extLst>
          </p:cNvPr>
          <p:cNvSpPr/>
          <p:nvPr/>
        </p:nvSpPr>
        <p:spPr>
          <a:xfrm>
            <a:off x="62053" y="912428"/>
            <a:ext cx="14338159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2AEE9-41A8-4BFD-8313-9BE9BE200218}"/>
              </a:ext>
            </a:extLst>
          </p:cNvPr>
          <p:cNvSpPr/>
          <p:nvPr/>
        </p:nvSpPr>
        <p:spPr>
          <a:xfrm>
            <a:off x="0" y="11193694"/>
            <a:ext cx="1433815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790DF-F44C-47AF-AD85-2426EB7F9656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F884E-C8DB-43CE-97D8-066F71D3587D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6E091-5961-489A-86EB-2666E9048A04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F0BA1-C2D1-4331-82C8-14A41124277D}"/>
              </a:ext>
            </a:extLst>
          </p:cNvPr>
          <p:cNvSpPr/>
          <p:nvPr/>
        </p:nvSpPr>
        <p:spPr>
          <a:xfrm>
            <a:off x="402621" y="2540158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E781D6-6603-4E03-87DA-26DAA0B76434}"/>
              </a:ext>
            </a:extLst>
          </p:cNvPr>
          <p:cNvSpPr/>
          <p:nvPr/>
        </p:nvSpPr>
        <p:spPr>
          <a:xfrm>
            <a:off x="402621" y="508390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8C079-A769-46B7-AD08-857E981C520E}"/>
              </a:ext>
            </a:extLst>
          </p:cNvPr>
          <p:cNvSpPr/>
          <p:nvPr/>
        </p:nvSpPr>
        <p:spPr>
          <a:xfrm>
            <a:off x="402621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F91DDB-00D2-4576-8191-091FC39E0AA8}"/>
              </a:ext>
            </a:extLst>
          </p:cNvPr>
          <p:cNvSpPr/>
          <p:nvPr/>
        </p:nvSpPr>
        <p:spPr>
          <a:xfrm>
            <a:off x="5727229" y="2405941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847BFA-52FF-49C3-8C82-2C41EAA5537E}"/>
              </a:ext>
            </a:extLst>
          </p:cNvPr>
          <p:cNvSpPr/>
          <p:nvPr/>
        </p:nvSpPr>
        <p:spPr>
          <a:xfrm>
            <a:off x="5727229" y="5013889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C72438-A5F5-4041-8CAE-6B166DC880A0}"/>
              </a:ext>
            </a:extLst>
          </p:cNvPr>
          <p:cNvSpPr/>
          <p:nvPr/>
        </p:nvSpPr>
        <p:spPr>
          <a:xfrm>
            <a:off x="5727229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616E1-E3AD-4F8C-AD2A-85AD7A65AB84}"/>
              </a:ext>
            </a:extLst>
          </p:cNvPr>
          <p:cNvSpPr/>
          <p:nvPr/>
        </p:nvSpPr>
        <p:spPr>
          <a:xfrm>
            <a:off x="11324362" y="2400857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B353DB-9F75-43A9-9EE4-709EDF041C33}"/>
              </a:ext>
            </a:extLst>
          </p:cNvPr>
          <p:cNvSpPr/>
          <p:nvPr/>
        </p:nvSpPr>
        <p:spPr>
          <a:xfrm>
            <a:off x="11324362" y="495492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864E-2ED8-4395-A2A7-DB4EE0681153}"/>
              </a:ext>
            </a:extLst>
          </p:cNvPr>
          <p:cNvSpPr/>
          <p:nvPr/>
        </p:nvSpPr>
        <p:spPr>
          <a:xfrm>
            <a:off x="11324362" y="799728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A0408-4AE0-4E81-836E-B87CA7E34835}"/>
              </a:ext>
            </a:extLst>
          </p:cNvPr>
          <p:cNvSpPr/>
          <p:nvPr/>
        </p:nvSpPr>
        <p:spPr>
          <a:xfrm>
            <a:off x="623321" y="1608761"/>
            <a:ext cx="1926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Search for a venue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3B4FB5-2DE5-457C-89BB-D19874C0413C}"/>
              </a:ext>
            </a:extLst>
          </p:cNvPr>
          <p:cNvSpPr/>
          <p:nvPr/>
        </p:nvSpPr>
        <p:spPr>
          <a:xfrm>
            <a:off x="2972401" y="1500156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venue name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848443-E0E2-4AA4-B012-D53B9135D594}"/>
              </a:ext>
            </a:extLst>
          </p:cNvPr>
          <p:cNvSpPr/>
          <p:nvPr/>
        </p:nvSpPr>
        <p:spPr>
          <a:xfrm>
            <a:off x="4981942" y="150217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Search button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5E6C73-7467-4863-8229-2F4E90BF7ABE}"/>
              </a:ext>
            </a:extLst>
          </p:cNvPr>
          <p:cNvSpPr/>
          <p:nvPr/>
        </p:nvSpPr>
        <p:spPr>
          <a:xfrm>
            <a:off x="95062" y="10676401"/>
            <a:ext cx="615118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B309AC-BE56-4E97-9A42-A9C6673B0C37}"/>
              </a:ext>
            </a:extLst>
          </p:cNvPr>
          <p:cNvSpPr/>
          <p:nvPr/>
        </p:nvSpPr>
        <p:spPr>
          <a:xfrm>
            <a:off x="880466" y="10712541"/>
            <a:ext cx="560500" cy="365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5AC248-8FD7-449B-976F-C7D71548FC2B}"/>
              </a:ext>
            </a:extLst>
          </p:cNvPr>
          <p:cNvSpPr/>
          <p:nvPr/>
        </p:nvSpPr>
        <p:spPr>
          <a:xfrm>
            <a:off x="1586439" y="1067966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Page number buttons</a:t>
            </a:r>
          </a:p>
        </p:txBody>
      </p:sp>
    </p:spTree>
    <p:extLst>
      <p:ext uri="{BB962C8B-B14F-4D97-AF65-F5344CB8AC3E}">
        <p14:creationId xmlns:p14="http://schemas.microsoft.com/office/powerpoint/2010/main" val="384134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207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11</cp:revision>
  <dcterms:created xsi:type="dcterms:W3CDTF">2020-03-22T15:40:53Z</dcterms:created>
  <dcterms:modified xsi:type="dcterms:W3CDTF">2020-03-22T15:46:35Z</dcterms:modified>
</cp:coreProperties>
</file>