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995314"/>
            <a:ext cx="12240181" cy="4244621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403622"/>
            <a:ext cx="10800160" cy="2943579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036" indent="0" algn="ctr">
              <a:buNone/>
              <a:defRPr sz="3150"/>
            </a:lvl2pPr>
            <a:lvl3pPr marL="1440071" indent="0" algn="ctr">
              <a:buNone/>
              <a:defRPr sz="2835"/>
            </a:lvl3pPr>
            <a:lvl4pPr marL="2160107" indent="0" algn="ctr">
              <a:buNone/>
              <a:defRPr sz="2520"/>
            </a:lvl4pPr>
            <a:lvl5pPr marL="2880142" indent="0" algn="ctr">
              <a:buNone/>
              <a:defRPr sz="2520"/>
            </a:lvl5pPr>
            <a:lvl6pPr marL="3600178" indent="0" algn="ctr">
              <a:buNone/>
              <a:defRPr sz="2520"/>
            </a:lvl6pPr>
            <a:lvl7pPr marL="4320212" indent="0" algn="ctr">
              <a:buNone/>
              <a:defRPr sz="2520"/>
            </a:lvl7pPr>
            <a:lvl8pPr marL="5040249" indent="0" algn="ctr">
              <a:buNone/>
              <a:defRPr sz="2520"/>
            </a:lvl8pPr>
            <a:lvl9pPr marL="5760284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23/03/2020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91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23/03/2020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47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49113"/>
            <a:ext cx="310504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9" y="649113"/>
            <a:ext cx="913513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23/03/2020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74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23/03/2020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24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039538"/>
            <a:ext cx="12420184" cy="5071531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159051"/>
            <a:ext cx="12420184" cy="26669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2003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071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10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8014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60017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2021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4024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28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23/03/2020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10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6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12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23/03/2020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87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13"/>
            <a:ext cx="1242018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88735"/>
            <a:ext cx="6091964" cy="1464733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36" indent="0">
              <a:buNone/>
              <a:defRPr sz="3150" b="1"/>
            </a:lvl2pPr>
            <a:lvl3pPr marL="1440071" indent="0">
              <a:buNone/>
              <a:defRPr sz="2835" b="1"/>
            </a:lvl3pPr>
            <a:lvl4pPr marL="2160107" indent="0">
              <a:buNone/>
              <a:defRPr sz="2520" b="1"/>
            </a:lvl4pPr>
            <a:lvl5pPr marL="2880142" indent="0">
              <a:buNone/>
              <a:defRPr sz="2520" b="1"/>
            </a:lvl5pPr>
            <a:lvl6pPr marL="3600178" indent="0">
              <a:buNone/>
              <a:defRPr sz="2520" b="1"/>
            </a:lvl6pPr>
            <a:lvl7pPr marL="4320212" indent="0">
              <a:buNone/>
              <a:defRPr sz="2520" b="1"/>
            </a:lvl7pPr>
            <a:lvl8pPr marL="5040249" indent="0">
              <a:buNone/>
              <a:defRPr sz="2520" b="1"/>
            </a:lvl8pPr>
            <a:lvl9pPr marL="5760284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453469"/>
            <a:ext cx="609196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88735"/>
            <a:ext cx="6121966" cy="1464733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36" indent="0">
              <a:buNone/>
              <a:defRPr sz="3150" b="1"/>
            </a:lvl2pPr>
            <a:lvl3pPr marL="1440071" indent="0">
              <a:buNone/>
              <a:defRPr sz="2835" b="1"/>
            </a:lvl3pPr>
            <a:lvl4pPr marL="2160107" indent="0">
              <a:buNone/>
              <a:defRPr sz="2520" b="1"/>
            </a:lvl4pPr>
            <a:lvl5pPr marL="2880142" indent="0">
              <a:buNone/>
              <a:defRPr sz="2520" b="1"/>
            </a:lvl5pPr>
            <a:lvl6pPr marL="3600178" indent="0">
              <a:buNone/>
              <a:defRPr sz="2520" b="1"/>
            </a:lvl6pPr>
            <a:lvl7pPr marL="4320212" indent="0">
              <a:buNone/>
              <a:defRPr sz="2520" b="1"/>
            </a:lvl7pPr>
            <a:lvl8pPr marL="5040249" indent="0">
              <a:buNone/>
              <a:defRPr sz="2520" b="1"/>
            </a:lvl8pPr>
            <a:lvl9pPr marL="5760284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453469"/>
            <a:ext cx="612196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23/03/2020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51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23/03/2020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00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23/03/2020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12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799"/>
            <a:ext cx="4644444" cy="284480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55426"/>
            <a:ext cx="7290108" cy="8664221"/>
          </a:xfrm>
        </p:spPr>
        <p:txBody>
          <a:bodyPr/>
          <a:lstStyle>
            <a:lvl1pPr>
              <a:defRPr sz="5040"/>
            </a:lvl1pPr>
            <a:lvl2pPr>
              <a:defRPr sz="4410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1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20036" indent="0">
              <a:buNone/>
              <a:defRPr sz="2205"/>
            </a:lvl2pPr>
            <a:lvl3pPr marL="1440071" indent="0">
              <a:buNone/>
              <a:defRPr sz="1890"/>
            </a:lvl3pPr>
            <a:lvl4pPr marL="2160107" indent="0">
              <a:buNone/>
              <a:defRPr sz="1577"/>
            </a:lvl4pPr>
            <a:lvl5pPr marL="2880142" indent="0">
              <a:buNone/>
              <a:defRPr sz="1577"/>
            </a:lvl5pPr>
            <a:lvl6pPr marL="3600178" indent="0">
              <a:buNone/>
              <a:defRPr sz="1577"/>
            </a:lvl6pPr>
            <a:lvl7pPr marL="4320212" indent="0">
              <a:buNone/>
              <a:defRPr sz="1577"/>
            </a:lvl7pPr>
            <a:lvl8pPr marL="5040249" indent="0">
              <a:buNone/>
              <a:defRPr sz="1577"/>
            </a:lvl8pPr>
            <a:lvl9pPr marL="5760284" indent="0">
              <a:buNone/>
              <a:defRPr sz="1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23/03/2020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41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799"/>
            <a:ext cx="4644444" cy="284480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55426"/>
            <a:ext cx="7290108" cy="8664221"/>
          </a:xfrm>
        </p:spPr>
        <p:txBody>
          <a:bodyPr anchor="t"/>
          <a:lstStyle>
            <a:lvl1pPr marL="0" indent="0">
              <a:buNone/>
              <a:defRPr sz="5040"/>
            </a:lvl1pPr>
            <a:lvl2pPr marL="720036" indent="0">
              <a:buNone/>
              <a:defRPr sz="4410"/>
            </a:lvl2pPr>
            <a:lvl3pPr marL="1440071" indent="0">
              <a:buNone/>
              <a:defRPr sz="3780"/>
            </a:lvl3pPr>
            <a:lvl4pPr marL="2160107" indent="0">
              <a:buNone/>
              <a:defRPr sz="3150"/>
            </a:lvl4pPr>
            <a:lvl5pPr marL="2880142" indent="0">
              <a:buNone/>
              <a:defRPr sz="3150"/>
            </a:lvl5pPr>
            <a:lvl6pPr marL="3600178" indent="0">
              <a:buNone/>
              <a:defRPr sz="3150"/>
            </a:lvl6pPr>
            <a:lvl7pPr marL="4320212" indent="0">
              <a:buNone/>
              <a:defRPr sz="3150"/>
            </a:lvl7pPr>
            <a:lvl8pPr marL="5040249" indent="0">
              <a:buNone/>
              <a:defRPr sz="3150"/>
            </a:lvl8pPr>
            <a:lvl9pPr marL="5760284" indent="0">
              <a:buNone/>
              <a:defRPr sz="315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1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20036" indent="0">
              <a:buNone/>
              <a:defRPr sz="2205"/>
            </a:lvl2pPr>
            <a:lvl3pPr marL="1440071" indent="0">
              <a:buNone/>
              <a:defRPr sz="1890"/>
            </a:lvl3pPr>
            <a:lvl4pPr marL="2160107" indent="0">
              <a:buNone/>
              <a:defRPr sz="1577"/>
            </a:lvl4pPr>
            <a:lvl5pPr marL="2880142" indent="0">
              <a:buNone/>
              <a:defRPr sz="1577"/>
            </a:lvl5pPr>
            <a:lvl6pPr marL="3600178" indent="0">
              <a:buNone/>
              <a:defRPr sz="1577"/>
            </a:lvl6pPr>
            <a:lvl7pPr marL="4320212" indent="0">
              <a:buNone/>
              <a:defRPr sz="1577"/>
            </a:lvl7pPr>
            <a:lvl8pPr marL="5040249" indent="0">
              <a:buNone/>
              <a:defRPr sz="1577"/>
            </a:lvl8pPr>
            <a:lvl9pPr marL="5760284" indent="0">
              <a:buNone/>
              <a:defRPr sz="1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EABB4-24F0-45E8-95C4-C8F5809D17AA}" type="datetimeFigureOut">
              <a:rPr lang="en-GB" smtClean="0"/>
              <a:t>23/03/2020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10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49113"/>
            <a:ext cx="1242018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245556"/>
            <a:ext cx="1242018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300182"/>
            <a:ext cx="3240048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EABB4-24F0-45E8-95C4-C8F5809D17AA}" type="datetimeFigureOut">
              <a:rPr lang="en-GB" smtClean="0"/>
              <a:t>23/03/2020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300182"/>
            <a:ext cx="4860072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300182"/>
            <a:ext cx="3240048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5655D-A5A5-414B-9AA3-35079FDA83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65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0071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18" indent="-360018" algn="l" defTabSz="1440071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053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9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124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40162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60194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80231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267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302" indent="-360018" algn="l" defTabSz="1440071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36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071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107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80142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600178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20212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40249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284" algn="l" defTabSz="1440071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2BE94A-80B7-4458-81A5-69283E410764}"/>
              </a:ext>
            </a:extLst>
          </p:cNvPr>
          <p:cNvSpPr/>
          <p:nvPr/>
        </p:nvSpPr>
        <p:spPr>
          <a:xfrm>
            <a:off x="62055" y="37930"/>
            <a:ext cx="14338159" cy="859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8" rIns="77418" bIns="38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BB9F96-5DEE-4A35-8B60-6465ABA1E027}"/>
              </a:ext>
            </a:extLst>
          </p:cNvPr>
          <p:cNvSpPr/>
          <p:nvPr/>
        </p:nvSpPr>
        <p:spPr>
          <a:xfrm>
            <a:off x="62061" y="912429"/>
            <a:ext cx="14338160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8" rIns="77418" bIns="38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FA0D1-7506-41CA-ACCA-5DF4CF88590B}"/>
              </a:ext>
            </a:extLst>
          </p:cNvPr>
          <p:cNvSpPr/>
          <p:nvPr/>
        </p:nvSpPr>
        <p:spPr>
          <a:xfrm>
            <a:off x="-45049" y="11527506"/>
            <a:ext cx="14400215" cy="69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8" rIns="77418" bIns="38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17D52-04BE-49CD-82BE-F73A6F0D7037}"/>
              </a:ext>
            </a:extLst>
          </p:cNvPr>
          <p:cNvSpPr txBox="1"/>
          <p:nvPr/>
        </p:nvSpPr>
        <p:spPr>
          <a:xfrm>
            <a:off x="5148575" y="518117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Header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ACE246-517C-41C9-B3ED-E4F5C91F8DE5}"/>
              </a:ext>
            </a:extLst>
          </p:cNvPr>
          <p:cNvSpPr txBox="1"/>
          <p:nvPr/>
        </p:nvSpPr>
        <p:spPr>
          <a:xfrm>
            <a:off x="5148575" y="998306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Nav Bar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789C3-82C5-4862-B28E-0E5DDC1CF636}"/>
              </a:ext>
            </a:extLst>
          </p:cNvPr>
          <p:cNvSpPr txBox="1"/>
          <p:nvPr/>
        </p:nvSpPr>
        <p:spPr>
          <a:xfrm>
            <a:off x="4927278" y="11591039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Footer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58771D-DB59-4A5C-9C76-3675C01623FB}"/>
              </a:ext>
            </a:extLst>
          </p:cNvPr>
          <p:cNvSpPr/>
          <p:nvPr/>
        </p:nvSpPr>
        <p:spPr>
          <a:xfrm>
            <a:off x="525530" y="1730123"/>
            <a:ext cx="2673233" cy="2581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Profile image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346B01-C5AB-4437-B2F5-0DAD3AA88A13}"/>
              </a:ext>
            </a:extLst>
          </p:cNvPr>
          <p:cNvSpPr/>
          <p:nvPr/>
        </p:nvSpPr>
        <p:spPr>
          <a:xfrm>
            <a:off x="4775471" y="1366693"/>
            <a:ext cx="5499830" cy="2581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Image Gallery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1C43C7-9223-4723-B3CD-38C418F0D201}"/>
              </a:ext>
            </a:extLst>
          </p:cNvPr>
          <p:cNvSpPr txBox="1"/>
          <p:nvPr/>
        </p:nvSpPr>
        <p:spPr>
          <a:xfrm>
            <a:off x="-410676" y="4361832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Venue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A4424A-A5AF-4B43-A6C3-27EF4963A842}"/>
              </a:ext>
            </a:extLst>
          </p:cNvPr>
          <p:cNvSpPr txBox="1"/>
          <p:nvPr/>
        </p:nvSpPr>
        <p:spPr>
          <a:xfrm>
            <a:off x="-410676" y="4735196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Venue Name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593B06-802F-492F-AB50-B113453017F9}"/>
              </a:ext>
            </a:extLst>
          </p:cNvPr>
          <p:cNvSpPr txBox="1"/>
          <p:nvPr/>
        </p:nvSpPr>
        <p:spPr>
          <a:xfrm>
            <a:off x="10226937" y="1479354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Venue Page Title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47E261-5221-4A2C-A42F-4A01C2107AA1}"/>
              </a:ext>
            </a:extLst>
          </p:cNvPr>
          <p:cNvSpPr/>
          <p:nvPr/>
        </p:nvSpPr>
        <p:spPr>
          <a:xfrm>
            <a:off x="10811422" y="1856878"/>
            <a:ext cx="3376676" cy="69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Page Title 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24BF0D-B950-49C1-9FB0-C40C40165A70}"/>
              </a:ext>
            </a:extLst>
          </p:cNvPr>
          <p:cNvSpPr txBox="1"/>
          <p:nvPr/>
        </p:nvSpPr>
        <p:spPr>
          <a:xfrm>
            <a:off x="10119580" y="2662338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Venue Page Text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B2B8FF-80D8-4AF6-8601-C035B46C1923}"/>
              </a:ext>
            </a:extLst>
          </p:cNvPr>
          <p:cNvSpPr/>
          <p:nvPr/>
        </p:nvSpPr>
        <p:spPr>
          <a:xfrm>
            <a:off x="10859786" y="5406166"/>
            <a:ext cx="3376676" cy="69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Phone number 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E798A5-5101-4CA1-B881-B089D888D0C4}"/>
              </a:ext>
            </a:extLst>
          </p:cNvPr>
          <p:cNvSpPr txBox="1"/>
          <p:nvPr/>
        </p:nvSpPr>
        <p:spPr>
          <a:xfrm>
            <a:off x="10167944" y="3774363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New Profile Image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6E14D0-0C8D-4DB6-B0B3-87A2FDFC0A8C}"/>
              </a:ext>
            </a:extLst>
          </p:cNvPr>
          <p:cNvSpPr/>
          <p:nvPr/>
        </p:nvSpPr>
        <p:spPr>
          <a:xfrm>
            <a:off x="10752429" y="4087684"/>
            <a:ext cx="836502" cy="394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File Input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92E2E2-74C8-4261-9EF4-3C66642054E2}"/>
              </a:ext>
            </a:extLst>
          </p:cNvPr>
          <p:cNvSpPr txBox="1"/>
          <p:nvPr/>
        </p:nvSpPr>
        <p:spPr>
          <a:xfrm>
            <a:off x="10275301" y="4466164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New Venue Image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BA9553-F1B5-47ED-BF65-9B0501C7F481}"/>
              </a:ext>
            </a:extLst>
          </p:cNvPr>
          <p:cNvSpPr/>
          <p:nvPr/>
        </p:nvSpPr>
        <p:spPr>
          <a:xfrm>
            <a:off x="10752429" y="4704852"/>
            <a:ext cx="836502" cy="387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File Input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25CF8E-1E57-4420-A93D-24346C4265B5}"/>
              </a:ext>
            </a:extLst>
          </p:cNvPr>
          <p:cNvSpPr/>
          <p:nvPr/>
        </p:nvSpPr>
        <p:spPr>
          <a:xfrm>
            <a:off x="10899551" y="10159189"/>
            <a:ext cx="3376676" cy="69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Save Changes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E2DADC-8461-4299-BC79-2A718B0298B2}"/>
              </a:ext>
            </a:extLst>
          </p:cNvPr>
          <p:cNvSpPr/>
          <p:nvPr/>
        </p:nvSpPr>
        <p:spPr>
          <a:xfrm>
            <a:off x="11814683" y="11141414"/>
            <a:ext cx="1342253" cy="258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33425-4FC6-4DD3-8D94-2CF53437C286}"/>
              </a:ext>
            </a:extLst>
          </p:cNvPr>
          <p:cNvSpPr txBox="1"/>
          <p:nvPr/>
        </p:nvSpPr>
        <p:spPr>
          <a:xfrm>
            <a:off x="10427701" y="5014065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Change Phone Number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BB1E4C-90C0-4594-87C4-3DA4D38DE7F6}"/>
              </a:ext>
            </a:extLst>
          </p:cNvPr>
          <p:cNvSpPr/>
          <p:nvPr/>
        </p:nvSpPr>
        <p:spPr>
          <a:xfrm>
            <a:off x="10797472" y="3046299"/>
            <a:ext cx="3376676" cy="69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Page Text Input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90D97-66E9-4BA9-AAAB-15301B60B4E2}"/>
              </a:ext>
            </a:extLst>
          </p:cNvPr>
          <p:cNvSpPr/>
          <p:nvPr/>
        </p:nvSpPr>
        <p:spPr>
          <a:xfrm>
            <a:off x="10859786" y="6402538"/>
            <a:ext cx="3376676" cy="69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Email 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C341B4-F6ED-4DA6-B08D-2FF240083945}"/>
              </a:ext>
            </a:extLst>
          </p:cNvPr>
          <p:cNvSpPr txBox="1"/>
          <p:nvPr/>
        </p:nvSpPr>
        <p:spPr>
          <a:xfrm>
            <a:off x="10427701" y="6102158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Change Email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EA2FC5-9198-4E70-9589-092A8A2460D6}"/>
              </a:ext>
            </a:extLst>
          </p:cNvPr>
          <p:cNvSpPr/>
          <p:nvPr/>
        </p:nvSpPr>
        <p:spPr>
          <a:xfrm>
            <a:off x="10859786" y="8621444"/>
            <a:ext cx="3376676" cy="69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Capacity Input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34833C-9F2C-4DB0-BF6D-8B5CD5D2A90A}"/>
              </a:ext>
            </a:extLst>
          </p:cNvPr>
          <p:cNvSpPr txBox="1"/>
          <p:nvPr/>
        </p:nvSpPr>
        <p:spPr>
          <a:xfrm>
            <a:off x="10012222" y="8192750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Change Capacity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C9C13-ECF4-4BC3-8608-42BCCBCB4FDD}"/>
              </a:ext>
            </a:extLst>
          </p:cNvPr>
          <p:cNvSpPr txBox="1"/>
          <p:nvPr/>
        </p:nvSpPr>
        <p:spPr>
          <a:xfrm>
            <a:off x="10226937" y="9381153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New Venue Image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F9A6DF-17CE-40D6-A03E-6F21BE3039C6}"/>
              </a:ext>
            </a:extLst>
          </p:cNvPr>
          <p:cNvSpPr/>
          <p:nvPr/>
        </p:nvSpPr>
        <p:spPr>
          <a:xfrm>
            <a:off x="10797472" y="9641991"/>
            <a:ext cx="836502" cy="419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File Input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97869C-6E4C-4CA2-8897-5C2B109B91AD}"/>
              </a:ext>
            </a:extLst>
          </p:cNvPr>
          <p:cNvSpPr/>
          <p:nvPr/>
        </p:nvSpPr>
        <p:spPr>
          <a:xfrm>
            <a:off x="10859786" y="7439854"/>
            <a:ext cx="3376676" cy="69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Address input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837A75-FF33-43B6-99EA-C8DC5CA04EC5}"/>
              </a:ext>
            </a:extLst>
          </p:cNvPr>
          <p:cNvSpPr txBox="1"/>
          <p:nvPr/>
        </p:nvSpPr>
        <p:spPr>
          <a:xfrm>
            <a:off x="10275301" y="7147454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Change Address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0CCF94-5303-4619-8D6B-48A7768A5B5A}"/>
              </a:ext>
            </a:extLst>
          </p:cNvPr>
          <p:cNvSpPr txBox="1"/>
          <p:nvPr/>
        </p:nvSpPr>
        <p:spPr>
          <a:xfrm>
            <a:off x="-410676" y="5045670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Venue Page Description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D4EC93-C08E-432B-B6C8-AD18545FE591}"/>
              </a:ext>
            </a:extLst>
          </p:cNvPr>
          <p:cNvSpPr txBox="1"/>
          <p:nvPr/>
        </p:nvSpPr>
        <p:spPr>
          <a:xfrm>
            <a:off x="-410676" y="5340949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Contact Details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5307DE-F557-46B9-8DCC-7F252B5E4FC2}"/>
              </a:ext>
            </a:extLst>
          </p:cNvPr>
          <p:cNvSpPr txBox="1"/>
          <p:nvPr/>
        </p:nvSpPr>
        <p:spPr>
          <a:xfrm>
            <a:off x="-410676" y="5590440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Phone Number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2EE5D2-2AA9-412F-84A3-00647B9FFC0A}"/>
              </a:ext>
            </a:extLst>
          </p:cNvPr>
          <p:cNvSpPr txBox="1"/>
          <p:nvPr/>
        </p:nvSpPr>
        <p:spPr>
          <a:xfrm>
            <a:off x="-382816" y="5827545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Venue Phone Number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B89618-7C90-4FA6-95C6-BA162C5B7C92}"/>
              </a:ext>
            </a:extLst>
          </p:cNvPr>
          <p:cNvSpPr txBox="1"/>
          <p:nvPr/>
        </p:nvSpPr>
        <p:spPr>
          <a:xfrm>
            <a:off x="-309074" y="6138019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Email Address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0C9190-6833-4BEF-B56E-0B4898317ABE}"/>
              </a:ext>
            </a:extLst>
          </p:cNvPr>
          <p:cNvSpPr txBox="1"/>
          <p:nvPr/>
        </p:nvSpPr>
        <p:spPr>
          <a:xfrm>
            <a:off x="-326278" y="6448493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Venue Email Address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55C1C2-EA0A-461E-B701-4643456827DF}"/>
              </a:ext>
            </a:extLst>
          </p:cNvPr>
          <p:cNvSpPr txBox="1"/>
          <p:nvPr/>
        </p:nvSpPr>
        <p:spPr>
          <a:xfrm>
            <a:off x="-340208" y="6756452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Address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D532BD-A067-4456-A976-79203B77C23E}"/>
              </a:ext>
            </a:extLst>
          </p:cNvPr>
          <p:cNvSpPr txBox="1"/>
          <p:nvPr/>
        </p:nvSpPr>
        <p:spPr>
          <a:xfrm>
            <a:off x="-312348" y="6993557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Venue Address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31C8C3-0AA2-45A4-B171-8A3B56CBC25F}"/>
              </a:ext>
            </a:extLst>
          </p:cNvPr>
          <p:cNvSpPr txBox="1"/>
          <p:nvPr/>
        </p:nvSpPr>
        <p:spPr>
          <a:xfrm>
            <a:off x="-312348" y="7227853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Capacity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C721FC-C46F-45AF-848A-B5FE5F21167A}"/>
              </a:ext>
            </a:extLst>
          </p:cNvPr>
          <p:cNvSpPr txBox="1"/>
          <p:nvPr/>
        </p:nvSpPr>
        <p:spPr>
          <a:xfrm>
            <a:off x="-284488" y="7464958"/>
            <a:ext cx="4545646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Venue Phone Capacity</a:t>
            </a:r>
          </a:p>
        </p:txBody>
      </p:sp>
    </p:spTree>
    <p:extLst>
      <p:ext uri="{BB962C8B-B14F-4D97-AF65-F5344CB8AC3E}">
        <p14:creationId xmlns:p14="http://schemas.microsoft.com/office/powerpoint/2010/main" val="244234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81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17</cp:revision>
  <dcterms:created xsi:type="dcterms:W3CDTF">2020-03-22T16:16:00Z</dcterms:created>
  <dcterms:modified xsi:type="dcterms:W3CDTF">2020-03-23T10:12:57Z</dcterms:modified>
</cp:coreProperties>
</file>