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995312"/>
            <a:ext cx="12240181" cy="424462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403623"/>
            <a:ext cx="10800160" cy="294357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A0B5-FF98-4B87-9204-2C7FB8C469D4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707-C849-4214-BE3D-DC3CEB034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6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A0B5-FF98-4B87-9204-2C7FB8C469D4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707-C849-4214-BE3D-DC3CEB034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03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49111"/>
            <a:ext cx="310504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49111"/>
            <a:ext cx="913513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A0B5-FF98-4B87-9204-2C7FB8C469D4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707-C849-4214-BE3D-DC3CEB034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13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A0B5-FF98-4B87-9204-2C7FB8C469D4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707-C849-4214-BE3D-DC3CEB034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3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039537"/>
            <a:ext cx="12420184" cy="5071532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159048"/>
            <a:ext cx="12420184" cy="2666999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A0B5-FF98-4B87-9204-2C7FB8C469D4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707-C849-4214-BE3D-DC3CEB034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06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A0B5-FF98-4B87-9204-2C7FB8C469D4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707-C849-4214-BE3D-DC3CEB034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21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14"/>
            <a:ext cx="1242018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988734"/>
            <a:ext cx="6091964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453467"/>
            <a:ext cx="6091964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988734"/>
            <a:ext cx="6121966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453467"/>
            <a:ext cx="612196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A0B5-FF98-4B87-9204-2C7FB8C469D4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707-C849-4214-BE3D-DC3CEB034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41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A0B5-FF98-4B87-9204-2C7FB8C469D4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707-C849-4214-BE3D-DC3CEB034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56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A0B5-FF98-4B87-9204-2C7FB8C469D4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707-C849-4214-BE3D-DC3CEB034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7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755425"/>
            <a:ext cx="7290108" cy="866422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A0B5-FF98-4B87-9204-2C7FB8C469D4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707-C849-4214-BE3D-DC3CEB034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91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755425"/>
            <a:ext cx="7290108" cy="866422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A0B5-FF98-4B87-9204-2C7FB8C469D4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707-C849-4214-BE3D-DC3CEB034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9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49114"/>
            <a:ext cx="1242018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245556"/>
            <a:ext cx="1242018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A0B5-FF98-4B87-9204-2C7FB8C469D4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300181"/>
            <a:ext cx="486007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FB707-C849-4214-BE3D-DC3CEB034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73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199893-DBDC-439B-85D8-FCD4543AC6ED}"/>
              </a:ext>
            </a:extLst>
          </p:cNvPr>
          <p:cNvSpPr/>
          <p:nvPr/>
        </p:nvSpPr>
        <p:spPr>
          <a:xfrm>
            <a:off x="62054" y="37930"/>
            <a:ext cx="14338159" cy="859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3507A3-FEAB-46F3-908E-5E588FBD78CB}"/>
              </a:ext>
            </a:extLst>
          </p:cNvPr>
          <p:cNvSpPr/>
          <p:nvPr/>
        </p:nvSpPr>
        <p:spPr>
          <a:xfrm>
            <a:off x="62054" y="912428"/>
            <a:ext cx="14338160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1E96C-F2B4-460C-A081-72CAEAC77671}"/>
              </a:ext>
            </a:extLst>
          </p:cNvPr>
          <p:cNvSpPr/>
          <p:nvPr/>
        </p:nvSpPr>
        <p:spPr>
          <a:xfrm>
            <a:off x="0" y="11193694"/>
            <a:ext cx="14400213" cy="960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B2927-E9C0-4015-93E7-056DDFAFDF24}"/>
              </a:ext>
            </a:extLst>
          </p:cNvPr>
          <p:cNvSpPr txBox="1"/>
          <p:nvPr/>
        </p:nvSpPr>
        <p:spPr>
          <a:xfrm>
            <a:off x="5148567" y="518118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Header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226B0-89E3-4BC6-B226-C950A87C66C2}"/>
              </a:ext>
            </a:extLst>
          </p:cNvPr>
          <p:cNvSpPr txBox="1"/>
          <p:nvPr/>
        </p:nvSpPr>
        <p:spPr>
          <a:xfrm>
            <a:off x="5148567" y="998306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Nav Bar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014AD-65C2-4B20-8CB4-7279B0544729}"/>
              </a:ext>
            </a:extLst>
          </p:cNvPr>
          <p:cNvSpPr txBox="1"/>
          <p:nvPr/>
        </p:nvSpPr>
        <p:spPr>
          <a:xfrm>
            <a:off x="4927282" y="11621542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Footer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1DF932-0767-4CB9-A5D3-05143B04637B}"/>
              </a:ext>
            </a:extLst>
          </p:cNvPr>
          <p:cNvSpPr/>
          <p:nvPr/>
        </p:nvSpPr>
        <p:spPr>
          <a:xfrm>
            <a:off x="11371006" y="8393939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show image and information and a link to the show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D57F36-A75F-46DE-8024-8E68E6836845}"/>
              </a:ext>
            </a:extLst>
          </p:cNvPr>
          <p:cNvSpPr/>
          <p:nvPr/>
        </p:nvSpPr>
        <p:spPr>
          <a:xfrm>
            <a:off x="5863490" y="834321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show image and information and a link to the show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7F35F-CC96-490C-8F15-B83BE5FFADBD}"/>
              </a:ext>
            </a:extLst>
          </p:cNvPr>
          <p:cNvSpPr/>
          <p:nvPr/>
        </p:nvSpPr>
        <p:spPr>
          <a:xfrm>
            <a:off x="355977" y="8388356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show image and information and a link to the show page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3EE570-BEF2-420E-B719-2263A8D6ACAD}"/>
              </a:ext>
            </a:extLst>
          </p:cNvPr>
          <p:cNvSpPr/>
          <p:nvPr/>
        </p:nvSpPr>
        <p:spPr>
          <a:xfrm>
            <a:off x="525525" y="1730116"/>
            <a:ext cx="2673230" cy="2263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Profile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7F5478-E8D6-4A6C-A9BB-2899186128E1}"/>
              </a:ext>
            </a:extLst>
          </p:cNvPr>
          <p:cNvSpPr txBox="1"/>
          <p:nvPr/>
        </p:nvSpPr>
        <p:spPr>
          <a:xfrm>
            <a:off x="-528672" y="3993500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  Venue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0BB25C-7D92-449B-AC9A-56AB440F7EBE}"/>
              </a:ext>
            </a:extLst>
          </p:cNvPr>
          <p:cNvSpPr txBox="1"/>
          <p:nvPr/>
        </p:nvSpPr>
        <p:spPr>
          <a:xfrm>
            <a:off x="-482989" y="4226773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Venue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00A7BE-558E-407C-BF35-A835E8EE1013}"/>
              </a:ext>
            </a:extLst>
          </p:cNvPr>
          <p:cNvSpPr/>
          <p:nvPr/>
        </p:nvSpPr>
        <p:spPr>
          <a:xfrm>
            <a:off x="11371006" y="1382738"/>
            <a:ext cx="3029207" cy="4679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Interactivity section. Changes depending on if user is logged in, user type and if the user owns the venue page. Forms appear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9102D2-2CF6-41E6-8CF6-FFEF574C8511}"/>
              </a:ext>
            </a:extLst>
          </p:cNvPr>
          <p:cNvSpPr txBox="1"/>
          <p:nvPr/>
        </p:nvSpPr>
        <p:spPr>
          <a:xfrm>
            <a:off x="-410684" y="4453271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Contact Details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456566-8E46-4D57-93B8-890E0A5D8444}"/>
              </a:ext>
            </a:extLst>
          </p:cNvPr>
          <p:cNvSpPr txBox="1"/>
          <p:nvPr/>
        </p:nvSpPr>
        <p:spPr>
          <a:xfrm>
            <a:off x="-492094" y="4719331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Phone Number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915CBA-8281-48C3-8E2C-6E202DE4C611}"/>
              </a:ext>
            </a:extLst>
          </p:cNvPr>
          <p:cNvSpPr txBox="1"/>
          <p:nvPr/>
        </p:nvSpPr>
        <p:spPr>
          <a:xfrm>
            <a:off x="5309725" y="1437482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Venue Page 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99ABFB-950A-45AA-9A23-C907806410AD}"/>
              </a:ext>
            </a:extLst>
          </p:cNvPr>
          <p:cNvSpPr txBox="1"/>
          <p:nvPr/>
        </p:nvSpPr>
        <p:spPr>
          <a:xfrm>
            <a:off x="-492097" y="5019768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Venue Phone Number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2A1E8E-9847-4D65-A3FD-C1C73FD06F6D}"/>
              </a:ext>
            </a:extLst>
          </p:cNvPr>
          <p:cNvSpPr txBox="1"/>
          <p:nvPr/>
        </p:nvSpPr>
        <p:spPr>
          <a:xfrm>
            <a:off x="-446412" y="5287343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Email Address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F04370-787D-4545-8836-E649E65F38D9}"/>
              </a:ext>
            </a:extLst>
          </p:cNvPr>
          <p:cNvSpPr txBox="1"/>
          <p:nvPr/>
        </p:nvSpPr>
        <p:spPr>
          <a:xfrm>
            <a:off x="-391621" y="5507302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Venue Email Address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928BDB-0B38-4A5B-A488-42F6E3DDCED0}"/>
              </a:ext>
            </a:extLst>
          </p:cNvPr>
          <p:cNvSpPr txBox="1"/>
          <p:nvPr/>
        </p:nvSpPr>
        <p:spPr>
          <a:xfrm>
            <a:off x="-400725" y="5848741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Address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0C740F-F987-4BD6-B435-28601842AB7B}"/>
              </a:ext>
            </a:extLst>
          </p:cNvPr>
          <p:cNvSpPr txBox="1"/>
          <p:nvPr/>
        </p:nvSpPr>
        <p:spPr>
          <a:xfrm>
            <a:off x="-446412" y="6171517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Venue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9A7BB0-8AC5-4CF8-84E4-9923840F830F}"/>
              </a:ext>
            </a:extLst>
          </p:cNvPr>
          <p:cNvSpPr txBox="1"/>
          <p:nvPr/>
        </p:nvSpPr>
        <p:spPr>
          <a:xfrm>
            <a:off x="-391621" y="6471954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Capacity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1F46DA-7386-4FA1-88C3-A4AA4CBAA36E}"/>
              </a:ext>
            </a:extLst>
          </p:cNvPr>
          <p:cNvSpPr txBox="1"/>
          <p:nvPr/>
        </p:nvSpPr>
        <p:spPr>
          <a:xfrm>
            <a:off x="-400726" y="6755723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Venue Capacity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F6B5AD-0EE1-4013-9C75-EB1014D58817}"/>
              </a:ext>
            </a:extLst>
          </p:cNvPr>
          <p:cNvSpPr txBox="1"/>
          <p:nvPr/>
        </p:nvSpPr>
        <p:spPr>
          <a:xfrm>
            <a:off x="-391621" y="7055957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Promotional Material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66B726-6FB8-4F52-9B1D-3D13C4D4F3E2}"/>
              </a:ext>
            </a:extLst>
          </p:cNvPr>
          <p:cNvSpPr txBox="1"/>
          <p:nvPr/>
        </p:nvSpPr>
        <p:spPr>
          <a:xfrm>
            <a:off x="-391621" y="7404946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Promotional Material Links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481419-59AD-4B8F-8616-533D30C45D47}"/>
              </a:ext>
            </a:extLst>
          </p:cNvPr>
          <p:cNvSpPr/>
          <p:nvPr/>
        </p:nvSpPr>
        <p:spPr>
          <a:xfrm>
            <a:off x="5889957" y="1933268"/>
            <a:ext cx="3445772" cy="3112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Gallery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561205-DBDF-4D9E-B4E6-D11670F87A8E}"/>
              </a:ext>
            </a:extLst>
          </p:cNvPr>
          <p:cNvCxnSpPr/>
          <p:nvPr/>
        </p:nvCxnSpPr>
        <p:spPr>
          <a:xfrm>
            <a:off x="0" y="7731830"/>
            <a:ext cx="144002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052C996-07F3-467C-8258-5B78065086FF}"/>
              </a:ext>
            </a:extLst>
          </p:cNvPr>
          <p:cNvSpPr txBox="1"/>
          <p:nvPr/>
        </p:nvSpPr>
        <p:spPr>
          <a:xfrm>
            <a:off x="5108786" y="7755107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Upcoming Shows</a:t>
            </a:r>
          </a:p>
        </p:txBody>
      </p:sp>
    </p:spTree>
    <p:extLst>
      <p:ext uri="{BB962C8B-B14F-4D97-AF65-F5344CB8AC3E}">
        <p14:creationId xmlns:p14="http://schemas.microsoft.com/office/powerpoint/2010/main" val="153215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104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11</cp:revision>
  <dcterms:created xsi:type="dcterms:W3CDTF">2020-03-22T16:32:52Z</dcterms:created>
  <dcterms:modified xsi:type="dcterms:W3CDTF">2020-03-23T14:19:27Z</dcterms:modified>
</cp:coreProperties>
</file>