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995312"/>
            <a:ext cx="12240181" cy="424462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403623"/>
            <a:ext cx="10800160" cy="294357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560B-25DE-4452-8359-DAFFF5CFC7C0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0D1E-7145-4C54-A324-0618BD960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43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560B-25DE-4452-8359-DAFFF5CFC7C0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0D1E-7145-4C54-A324-0618BD960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57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49111"/>
            <a:ext cx="310504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49111"/>
            <a:ext cx="9135135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560B-25DE-4452-8359-DAFFF5CFC7C0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0D1E-7145-4C54-A324-0618BD960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79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560B-25DE-4452-8359-DAFFF5CFC7C0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0D1E-7145-4C54-A324-0618BD960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03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039537"/>
            <a:ext cx="12420184" cy="5071532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159048"/>
            <a:ext cx="12420184" cy="2666999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560B-25DE-4452-8359-DAFFF5CFC7C0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0D1E-7145-4C54-A324-0618BD960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08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560B-25DE-4452-8359-DAFFF5CFC7C0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0D1E-7145-4C54-A324-0618BD960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29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14"/>
            <a:ext cx="1242018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988734"/>
            <a:ext cx="6091964" cy="14647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453467"/>
            <a:ext cx="6091964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988734"/>
            <a:ext cx="6121966" cy="14647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453467"/>
            <a:ext cx="612196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560B-25DE-4452-8359-DAFFF5CFC7C0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0D1E-7145-4C54-A324-0618BD960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40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560B-25DE-4452-8359-DAFFF5CFC7C0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0D1E-7145-4C54-A324-0618BD960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3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560B-25DE-4452-8359-DAFFF5CFC7C0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0D1E-7145-4C54-A324-0618BD960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5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800"/>
            <a:ext cx="4644444" cy="28448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755425"/>
            <a:ext cx="7290108" cy="866422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0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560B-25DE-4452-8359-DAFFF5CFC7C0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0D1E-7145-4C54-A324-0618BD960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1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800"/>
            <a:ext cx="4644444" cy="28448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755425"/>
            <a:ext cx="7290108" cy="866422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0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560B-25DE-4452-8359-DAFFF5CFC7C0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0D1E-7145-4C54-A324-0618BD960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32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49114"/>
            <a:ext cx="1242018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245556"/>
            <a:ext cx="1242018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300181"/>
            <a:ext cx="32400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6560B-25DE-4452-8359-DAFFF5CFC7C0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300181"/>
            <a:ext cx="486007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300181"/>
            <a:ext cx="32400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00D1E-7145-4C54-A324-0618BD960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75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4633AC-A389-4074-AC2F-8E3AFCEFC6F6}"/>
              </a:ext>
            </a:extLst>
          </p:cNvPr>
          <p:cNvSpPr/>
          <p:nvPr/>
        </p:nvSpPr>
        <p:spPr>
          <a:xfrm>
            <a:off x="62054" y="37930"/>
            <a:ext cx="14338159" cy="859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95B2A-6A05-4CC6-9D97-A7D7AD167F57}"/>
              </a:ext>
            </a:extLst>
          </p:cNvPr>
          <p:cNvSpPr/>
          <p:nvPr/>
        </p:nvSpPr>
        <p:spPr>
          <a:xfrm>
            <a:off x="62053" y="912428"/>
            <a:ext cx="14338159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3832D-7DD5-4987-9283-48F3FA71BC46}"/>
              </a:ext>
            </a:extLst>
          </p:cNvPr>
          <p:cNvSpPr/>
          <p:nvPr/>
        </p:nvSpPr>
        <p:spPr>
          <a:xfrm>
            <a:off x="0" y="11193694"/>
            <a:ext cx="14338158" cy="960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1B3A5-0A85-4F7D-A806-80CDC08C0DCB}"/>
              </a:ext>
            </a:extLst>
          </p:cNvPr>
          <p:cNvSpPr txBox="1"/>
          <p:nvPr/>
        </p:nvSpPr>
        <p:spPr>
          <a:xfrm>
            <a:off x="5148567" y="518118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Header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65CB8-E759-443C-AC55-A14644642849}"/>
              </a:ext>
            </a:extLst>
          </p:cNvPr>
          <p:cNvSpPr txBox="1"/>
          <p:nvPr/>
        </p:nvSpPr>
        <p:spPr>
          <a:xfrm>
            <a:off x="5148567" y="998306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Nav Bar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AD7B8-965F-4E59-9DB1-702CA8454E92}"/>
              </a:ext>
            </a:extLst>
          </p:cNvPr>
          <p:cNvSpPr txBox="1"/>
          <p:nvPr/>
        </p:nvSpPr>
        <p:spPr>
          <a:xfrm>
            <a:off x="4927282" y="11621542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Footer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D9C9AF-A67D-4D60-8266-EC91D2850CB9}"/>
              </a:ext>
            </a:extLst>
          </p:cNvPr>
          <p:cNvSpPr/>
          <p:nvPr/>
        </p:nvSpPr>
        <p:spPr>
          <a:xfrm>
            <a:off x="402621" y="2540158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venue and has a venue image name and a link to the venue’s venue page.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195701-A1DA-4060-B752-97F5A3D6A3DD}"/>
              </a:ext>
            </a:extLst>
          </p:cNvPr>
          <p:cNvSpPr/>
          <p:nvPr/>
        </p:nvSpPr>
        <p:spPr>
          <a:xfrm>
            <a:off x="402621" y="5083906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venue and has a venue image name and a link to the venue’s venue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C696BC-0DE6-43E8-93B2-8798AD055428}"/>
              </a:ext>
            </a:extLst>
          </p:cNvPr>
          <p:cNvSpPr/>
          <p:nvPr/>
        </p:nvSpPr>
        <p:spPr>
          <a:xfrm>
            <a:off x="402621" y="7990358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venue and has a venue image name and a link to the venue’s venue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4C0B9F-7467-4A50-B631-5CB8D462C021}"/>
              </a:ext>
            </a:extLst>
          </p:cNvPr>
          <p:cNvSpPr/>
          <p:nvPr/>
        </p:nvSpPr>
        <p:spPr>
          <a:xfrm>
            <a:off x="5727229" y="2405941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venue and has a venue image name and a link to the venue’s venue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770331-925B-4901-8851-7BF70446037B}"/>
              </a:ext>
            </a:extLst>
          </p:cNvPr>
          <p:cNvSpPr/>
          <p:nvPr/>
        </p:nvSpPr>
        <p:spPr>
          <a:xfrm>
            <a:off x="5727229" y="5013889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venue and has a venue image name and a link to the venue’s venue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2A7FA2-033E-448C-8F29-E331F4F15772}"/>
              </a:ext>
            </a:extLst>
          </p:cNvPr>
          <p:cNvSpPr/>
          <p:nvPr/>
        </p:nvSpPr>
        <p:spPr>
          <a:xfrm>
            <a:off x="5727229" y="7990358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venue and has a venue image name and a link to the venue’s venue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0B8F1D-1FB0-4AA8-B31A-811573456ACC}"/>
              </a:ext>
            </a:extLst>
          </p:cNvPr>
          <p:cNvSpPr/>
          <p:nvPr/>
        </p:nvSpPr>
        <p:spPr>
          <a:xfrm>
            <a:off x="11324362" y="2400857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venue and has a venue image name and a link to the venue’s venue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2EF706-800F-4F42-A2BC-E3482E8A6346}"/>
              </a:ext>
            </a:extLst>
          </p:cNvPr>
          <p:cNvSpPr/>
          <p:nvPr/>
        </p:nvSpPr>
        <p:spPr>
          <a:xfrm>
            <a:off x="11324362" y="4954926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an image of venue and has a venue image name and a link to the venue’s venue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5AC376-1DA5-460B-B6C6-BCA4E6DDE13B}"/>
              </a:ext>
            </a:extLst>
          </p:cNvPr>
          <p:cNvSpPr/>
          <p:nvPr/>
        </p:nvSpPr>
        <p:spPr>
          <a:xfrm>
            <a:off x="11324362" y="7997285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>
                <a:solidFill>
                  <a:schemeClr val="tx1"/>
                </a:solidFill>
              </a:rPr>
              <a:t>Card containing an image of venue and has a venue image name and a link to the venue’s venue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D3CDD5-D614-4F0D-9D4E-3EBAC7EA0A07}"/>
              </a:ext>
            </a:extLst>
          </p:cNvPr>
          <p:cNvSpPr/>
          <p:nvPr/>
        </p:nvSpPr>
        <p:spPr>
          <a:xfrm>
            <a:off x="623321" y="1608761"/>
            <a:ext cx="1926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Search for a venue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E31331-1ED6-4FCB-9156-B4E01975307B}"/>
              </a:ext>
            </a:extLst>
          </p:cNvPr>
          <p:cNvSpPr/>
          <p:nvPr/>
        </p:nvSpPr>
        <p:spPr>
          <a:xfrm>
            <a:off x="2972401" y="1500156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venue name 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557F08-CDAE-485C-A494-FC88E1FAA974}"/>
              </a:ext>
            </a:extLst>
          </p:cNvPr>
          <p:cNvSpPr/>
          <p:nvPr/>
        </p:nvSpPr>
        <p:spPr>
          <a:xfrm>
            <a:off x="4981942" y="1502171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Search button</a:t>
            </a:r>
          </a:p>
        </p:txBody>
      </p:sp>
    </p:spTree>
    <p:extLst>
      <p:ext uri="{BB962C8B-B14F-4D97-AF65-F5344CB8AC3E}">
        <p14:creationId xmlns:p14="http://schemas.microsoft.com/office/powerpoint/2010/main" val="284187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202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1</cp:revision>
  <dcterms:created xsi:type="dcterms:W3CDTF">2020-03-22T16:07:41Z</dcterms:created>
  <dcterms:modified xsi:type="dcterms:W3CDTF">2020-03-22T16:08:14Z</dcterms:modified>
</cp:coreProperties>
</file>