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444" r:id="rId2"/>
    <p:sldId id="480" r:id="rId3"/>
    <p:sldId id="491" r:id="rId4"/>
    <p:sldId id="492" r:id="rId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66"/>
    <a:srgbClr val="0033CC"/>
    <a:srgbClr val="660066"/>
    <a:srgbClr val="666699"/>
    <a:srgbClr val="00B888"/>
    <a:srgbClr val="FFCCCC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B0A93-4900-4932-9676-B59370742B7D}" v="10" dt="2020-06-03T14:44:57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554" autoAdjust="0"/>
  </p:normalViewPr>
  <p:slideViewPr>
    <p:cSldViewPr>
      <p:cViewPr varScale="1">
        <p:scale>
          <a:sx n="78" d="100"/>
          <a:sy n="78" d="100"/>
        </p:scale>
        <p:origin x="1586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Ding" userId="7ac81093e9d13b5c" providerId="LiveId" clId="{302B0A93-4900-4932-9676-B59370742B7D}"/>
    <pc:docChg chg="custSel delSld modSld">
      <pc:chgData name="Yan Ding" userId="7ac81093e9d13b5c" providerId="LiveId" clId="{302B0A93-4900-4932-9676-B59370742B7D}" dt="2020-06-03T14:47:08.429" v="1171" actId="1038"/>
      <pc:docMkLst>
        <pc:docMk/>
      </pc:docMkLst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361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03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06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07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09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10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0" sldId="411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2642946742" sldId="415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469098282" sldId="424"/>
        </pc:sldMkLst>
      </pc:sldChg>
      <pc:sldChg chg="modSp mod">
        <pc:chgData name="Yan Ding" userId="7ac81093e9d13b5c" providerId="LiveId" clId="{302B0A93-4900-4932-9676-B59370742B7D}" dt="2020-06-03T14:19:52.717" v="12" actId="1035"/>
        <pc:sldMkLst>
          <pc:docMk/>
          <pc:sldMk cId="3558574414" sldId="444"/>
        </pc:sldMkLst>
        <pc:spChg chg="mod">
          <ac:chgData name="Yan Ding" userId="7ac81093e9d13b5c" providerId="LiveId" clId="{302B0A93-4900-4932-9676-B59370742B7D}" dt="2020-06-03T14:19:52.717" v="12" actId="1035"/>
          <ac:spMkLst>
            <pc:docMk/>
            <pc:sldMk cId="3558574414" sldId="444"/>
            <ac:spMk id="2" creationId="{00000000-0000-0000-0000-000000000000}"/>
          </ac:spMkLst>
        </pc:spChg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2931791219" sldId="445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4243062445" sldId="449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846109319" sldId="450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328302953" sldId="451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470147722" sldId="452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502835211" sldId="453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432434220" sldId="454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778098124" sldId="455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220229954" sldId="456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526246858" sldId="457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2061394294" sldId="458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2999615849" sldId="459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4190375282" sldId="460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1231508397" sldId="461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1340632089" sldId="462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4040869454" sldId="463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132630619" sldId="475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2275662892" sldId="476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3829705073" sldId="477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4060878347" sldId="478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708918602" sldId="479"/>
        </pc:sldMkLst>
      </pc:sldChg>
      <pc:sldChg chg="modSp mod">
        <pc:chgData name="Yan Ding" userId="7ac81093e9d13b5c" providerId="LiveId" clId="{302B0A93-4900-4932-9676-B59370742B7D}" dt="2020-06-03T14:44:58.414" v="1162" actId="114"/>
        <pc:sldMkLst>
          <pc:docMk/>
          <pc:sldMk cId="134775557" sldId="480"/>
        </pc:sldMkLst>
        <pc:spChg chg="mod">
          <ac:chgData name="Yan Ding" userId="7ac81093e9d13b5c" providerId="LiveId" clId="{302B0A93-4900-4932-9676-B59370742B7D}" dt="2020-06-03T14:20:43.979" v="18" actId="20577"/>
          <ac:spMkLst>
            <pc:docMk/>
            <pc:sldMk cId="134775557" sldId="480"/>
            <ac:spMk id="4099" creationId="{00000000-0000-0000-0000-000000000000}"/>
          </ac:spMkLst>
        </pc:spChg>
        <pc:spChg chg="mod">
          <ac:chgData name="Yan Ding" userId="7ac81093e9d13b5c" providerId="LiveId" clId="{302B0A93-4900-4932-9676-B59370742B7D}" dt="2020-06-03T14:44:58.414" v="1162" actId="114"/>
          <ac:spMkLst>
            <pc:docMk/>
            <pc:sldMk cId="134775557" sldId="480"/>
            <ac:spMk id="4100" creationId="{00000000-0000-0000-0000-000000000000}"/>
          </ac:spMkLst>
        </pc:spChg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1406625604" sldId="482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519595757" sldId="484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309492562" sldId="485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298682512" sldId="486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4076541453" sldId="487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2570045970" sldId="488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3015938136" sldId="489"/>
        </pc:sldMkLst>
      </pc:sldChg>
      <pc:sldChg chg="del">
        <pc:chgData name="Yan Ding" userId="7ac81093e9d13b5c" providerId="LiveId" clId="{302B0A93-4900-4932-9676-B59370742B7D}" dt="2020-06-03T14:20:36.522" v="13" actId="47"/>
        <pc:sldMkLst>
          <pc:docMk/>
          <pc:sldMk cId="2586742594" sldId="490"/>
        </pc:sldMkLst>
      </pc:sldChg>
      <pc:sldChg chg="addSp delSp modSp mod">
        <pc:chgData name="Yan Ding" userId="7ac81093e9d13b5c" providerId="LiveId" clId="{302B0A93-4900-4932-9676-B59370742B7D}" dt="2020-06-03T14:47:08.429" v="1171" actId="1038"/>
        <pc:sldMkLst>
          <pc:docMk/>
          <pc:sldMk cId="3348650100" sldId="491"/>
        </pc:sldMkLst>
        <pc:spChg chg="mod">
          <ac:chgData name="Yan Ding" userId="7ac81093e9d13b5c" providerId="LiveId" clId="{302B0A93-4900-4932-9676-B59370742B7D}" dt="2020-06-03T14:45:50.731" v="1168" actId="1038"/>
          <ac:spMkLst>
            <pc:docMk/>
            <pc:sldMk cId="3348650100" sldId="491"/>
            <ac:spMk id="2" creationId="{CA6F6F32-A1D7-4AB6-9F4B-1D883BE1AA99}"/>
          </ac:spMkLst>
        </pc:spChg>
        <pc:spChg chg="mod">
          <ac:chgData name="Yan Ding" userId="7ac81093e9d13b5c" providerId="LiveId" clId="{302B0A93-4900-4932-9676-B59370742B7D}" dt="2020-06-03T14:45:50.731" v="1168" actId="1038"/>
          <ac:spMkLst>
            <pc:docMk/>
            <pc:sldMk cId="3348650100" sldId="491"/>
            <ac:spMk id="3" creationId="{8DF6A236-A3E8-473D-9986-041EE909C537}"/>
          </ac:spMkLst>
        </pc:spChg>
        <pc:spChg chg="mod">
          <ac:chgData name="Yan Ding" userId="7ac81093e9d13b5c" providerId="LiveId" clId="{302B0A93-4900-4932-9676-B59370742B7D}" dt="2020-06-03T14:45:50.731" v="1168" actId="1038"/>
          <ac:spMkLst>
            <pc:docMk/>
            <pc:sldMk cId="3348650100" sldId="491"/>
            <ac:spMk id="6" creationId="{CF14D9C0-7E5B-468B-AAF2-7C6BE3A3F797}"/>
          </ac:spMkLst>
        </pc:spChg>
        <pc:spChg chg="mod">
          <ac:chgData name="Yan Ding" userId="7ac81093e9d13b5c" providerId="LiveId" clId="{302B0A93-4900-4932-9676-B59370742B7D}" dt="2020-06-03T14:45:50.731" v="1168" actId="1038"/>
          <ac:spMkLst>
            <pc:docMk/>
            <pc:sldMk cId="3348650100" sldId="491"/>
            <ac:spMk id="7" creationId="{AE8C2F7D-B85B-4376-B58A-01E20D3D0A37}"/>
          </ac:spMkLst>
        </pc:spChg>
        <pc:spChg chg="mod">
          <ac:chgData name="Yan Ding" userId="7ac81093e9d13b5c" providerId="LiveId" clId="{302B0A93-4900-4932-9676-B59370742B7D}" dt="2020-06-03T14:45:50.731" v="1168" actId="1038"/>
          <ac:spMkLst>
            <pc:docMk/>
            <pc:sldMk cId="3348650100" sldId="491"/>
            <ac:spMk id="8" creationId="{ADA68638-E651-4A31-BBCD-8DD320B65691}"/>
          </ac:spMkLst>
        </pc:spChg>
        <pc:spChg chg="del">
          <ac:chgData name="Yan Ding" userId="7ac81093e9d13b5c" providerId="LiveId" clId="{302B0A93-4900-4932-9676-B59370742B7D}" dt="2020-06-03T14:35:25.954" v="557" actId="478"/>
          <ac:spMkLst>
            <pc:docMk/>
            <pc:sldMk cId="3348650100" sldId="491"/>
            <ac:spMk id="21" creationId="{32B44D0F-A370-42ED-B186-E0AA4D51E191}"/>
          </ac:spMkLst>
        </pc:spChg>
        <pc:spChg chg="add mod">
          <ac:chgData name="Yan Ding" userId="7ac81093e9d13b5c" providerId="LiveId" clId="{302B0A93-4900-4932-9676-B59370742B7D}" dt="2020-06-03T14:47:08.429" v="1171" actId="1038"/>
          <ac:spMkLst>
            <pc:docMk/>
            <pc:sldMk cId="3348650100" sldId="491"/>
            <ac:spMk id="22" creationId="{82EEF23A-6B84-40D1-BB34-6D3F28E3EF7B}"/>
          </ac:spMkLst>
        </pc:spChg>
        <pc:spChg chg="mod">
          <ac:chgData name="Yan Ding" userId="7ac81093e9d13b5c" providerId="LiveId" clId="{302B0A93-4900-4932-9676-B59370742B7D}" dt="2020-06-03T14:32:45.493" v="455" actId="20577"/>
          <ac:spMkLst>
            <pc:docMk/>
            <pc:sldMk cId="3348650100" sldId="491"/>
            <ac:spMk id="23" creationId="{7ED78BAA-821F-4510-B105-CECE882EA976}"/>
          </ac:spMkLst>
        </pc:spChg>
        <pc:spChg chg="del">
          <ac:chgData name="Yan Ding" userId="7ac81093e9d13b5c" providerId="LiveId" clId="{302B0A93-4900-4932-9676-B59370742B7D}" dt="2020-06-03T14:35:25.954" v="557" actId="478"/>
          <ac:spMkLst>
            <pc:docMk/>
            <pc:sldMk cId="3348650100" sldId="491"/>
            <ac:spMk id="25" creationId="{2158E245-3138-499D-B470-3E823D34D160}"/>
          </ac:spMkLst>
        </pc:spChg>
        <pc:spChg chg="del">
          <ac:chgData name="Yan Ding" userId="7ac81093e9d13b5c" providerId="LiveId" clId="{302B0A93-4900-4932-9676-B59370742B7D}" dt="2020-06-03T14:35:25.954" v="557" actId="478"/>
          <ac:spMkLst>
            <pc:docMk/>
            <pc:sldMk cId="3348650100" sldId="491"/>
            <ac:spMk id="26" creationId="{E859B464-39E7-4784-970C-D6A71636B59A}"/>
          </ac:spMkLst>
        </pc:spChg>
        <pc:spChg chg="del">
          <ac:chgData name="Yan Ding" userId="7ac81093e9d13b5c" providerId="LiveId" clId="{302B0A93-4900-4932-9676-B59370742B7D}" dt="2020-06-03T14:35:25.954" v="557" actId="478"/>
          <ac:spMkLst>
            <pc:docMk/>
            <pc:sldMk cId="3348650100" sldId="491"/>
            <ac:spMk id="27" creationId="{E3318DC5-586F-410A-B494-F39E0DD30575}"/>
          </ac:spMkLst>
        </pc:spChg>
        <pc:spChg chg="del">
          <ac:chgData name="Yan Ding" userId="7ac81093e9d13b5c" providerId="LiveId" clId="{302B0A93-4900-4932-9676-B59370742B7D}" dt="2020-06-03T14:35:25.954" v="557" actId="478"/>
          <ac:spMkLst>
            <pc:docMk/>
            <pc:sldMk cId="3348650100" sldId="491"/>
            <ac:spMk id="29" creationId="{2E40CC65-B46E-4CA6-90C6-E54BF6D84962}"/>
          </ac:spMkLst>
        </pc:spChg>
        <pc:spChg chg="add mod">
          <ac:chgData name="Yan Ding" userId="7ac81093e9d13b5c" providerId="LiveId" clId="{302B0A93-4900-4932-9676-B59370742B7D}" dt="2020-06-03T14:47:08.429" v="1171" actId="1038"/>
          <ac:spMkLst>
            <pc:docMk/>
            <pc:sldMk cId="3348650100" sldId="491"/>
            <ac:spMk id="31" creationId="{DC652DEA-9351-4751-B638-D19B5187926F}"/>
          </ac:spMkLst>
        </pc:spChg>
        <pc:spChg chg="mod">
          <ac:chgData name="Yan Ding" userId="7ac81093e9d13b5c" providerId="LiveId" clId="{302B0A93-4900-4932-9676-B59370742B7D}" dt="2020-06-03T14:32:58.481" v="477" actId="5793"/>
          <ac:spMkLst>
            <pc:docMk/>
            <pc:sldMk cId="3348650100" sldId="491"/>
            <ac:spMk id="4100" creationId="{00000000-0000-0000-0000-000000000000}"/>
          </ac:spMkLst>
        </pc:spChg>
        <pc:cxnChg chg="mod">
          <ac:chgData name="Yan Ding" userId="7ac81093e9d13b5c" providerId="LiveId" clId="{302B0A93-4900-4932-9676-B59370742B7D}" dt="2020-06-03T14:45:50.731" v="1168" actId="1038"/>
          <ac:cxnSpMkLst>
            <pc:docMk/>
            <pc:sldMk cId="3348650100" sldId="491"/>
            <ac:cxnSpMk id="5" creationId="{1731B1BA-73A5-4AF4-B8B7-65827C850FB6}"/>
          </ac:cxnSpMkLst>
        </pc:cxnChg>
        <pc:cxnChg chg="mod">
          <ac:chgData name="Yan Ding" userId="7ac81093e9d13b5c" providerId="LiveId" clId="{302B0A93-4900-4932-9676-B59370742B7D}" dt="2020-06-03T14:45:50.731" v="1168" actId="1038"/>
          <ac:cxnSpMkLst>
            <pc:docMk/>
            <pc:sldMk cId="3348650100" sldId="491"/>
            <ac:cxnSpMk id="10" creationId="{738B6318-B32B-485B-87D5-F5D9BDCD884A}"/>
          </ac:cxnSpMkLst>
        </pc:cxnChg>
        <pc:cxnChg chg="del">
          <ac:chgData name="Yan Ding" userId="7ac81093e9d13b5c" providerId="LiveId" clId="{302B0A93-4900-4932-9676-B59370742B7D}" dt="2020-06-03T14:35:25.954" v="557" actId="478"/>
          <ac:cxnSpMkLst>
            <pc:docMk/>
            <pc:sldMk cId="3348650100" sldId="491"/>
            <ac:cxnSpMk id="20" creationId="{2AB76254-071F-40C1-90AE-EE1C186CDDCF}"/>
          </ac:cxnSpMkLst>
        </pc:cxnChg>
        <pc:cxnChg chg="mod">
          <ac:chgData name="Yan Ding" userId="7ac81093e9d13b5c" providerId="LiveId" clId="{302B0A93-4900-4932-9676-B59370742B7D}" dt="2020-06-03T14:45:50.731" v="1168" actId="1038"/>
          <ac:cxnSpMkLst>
            <pc:docMk/>
            <pc:sldMk cId="3348650100" sldId="491"/>
            <ac:cxnSpMk id="24" creationId="{1CF0B4F5-9626-4527-AC8F-49B78AEC3D6B}"/>
          </ac:cxnSpMkLst>
        </pc:cxnChg>
        <pc:cxnChg chg="del">
          <ac:chgData name="Yan Ding" userId="7ac81093e9d13b5c" providerId="LiveId" clId="{302B0A93-4900-4932-9676-B59370742B7D}" dt="2020-06-03T14:35:25.954" v="557" actId="478"/>
          <ac:cxnSpMkLst>
            <pc:docMk/>
            <pc:sldMk cId="3348650100" sldId="491"/>
            <ac:cxnSpMk id="28" creationId="{9D562784-4BAA-4765-830D-FAE7A083C9ED}"/>
          </ac:cxnSpMkLst>
        </pc:cxnChg>
        <pc:cxnChg chg="del">
          <ac:chgData name="Yan Ding" userId="7ac81093e9d13b5c" providerId="LiveId" clId="{302B0A93-4900-4932-9676-B59370742B7D}" dt="2020-06-03T14:35:25.954" v="557" actId="478"/>
          <ac:cxnSpMkLst>
            <pc:docMk/>
            <pc:sldMk cId="3348650100" sldId="491"/>
            <ac:cxnSpMk id="30" creationId="{EA020922-8B1B-4008-8B73-FCFE3AC24AD1}"/>
          </ac:cxnSpMkLst>
        </pc:cxnChg>
        <pc:cxnChg chg="add mod">
          <ac:chgData name="Yan Ding" userId="7ac81093e9d13b5c" providerId="LiveId" clId="{302B0A93-4900-4932-9676-B59370742B7D}" dt="2020-06-03T14:47:08.429" v="1171" actId="1038"/>
          <ac:cxnSpMkLst>
            <pc:docMk/>
            <pc:sldMk cId="3348650100" sldId="491"/>
            <ac:cxnSpMk id="32" creationId="{58BAB956-DA44-412E-852A-349CDB466E0C}"/>
          </ac:cxnSpMkLst>
        </pc:cxnChg>
      </pc:sldChg>
      <pc:sldChg chg="modSp mod">
        <pc:chgData name="Yan Ding" userId="7ac81093e9d13b5c" providerId="LiveId" clId="{302B0A93-4900-4932-9676-B59370742B7D}" dt="2020-06-03T14:43:18.920" v="1155" actId="948"/>
        <pc:sldMkLst>
          <pc:docMk/>
          <pc:sldMk cId="219765169" sldId="492"/>
        </pc:sldMkLst>
        <pc:spChg chg="mod">
          <ac:chgData name="Yan Ding" userId="7ac81093e9d13b5c" providerId="LiveId" clId="{302B0A93-4900-4932-9676-B59370742B7D}" dt="2020-06-03T14:38:07.662" v="688" actId="20577"/>
          <ac:spMkLst>
            <pc:docMk/>
            <pc:sldMk cId="219765169" sldId="492"/>
            <ac:spMk id="4099" creationId="{00000000-0000-0000-0000-000000000000}"/>
          </ac:spMkLst>
        </pc:spChg>
        <pc:spChg chg="mod">
          <ac:chgData name="Yan Ding" userId="7ac81093e9d13b5c" providerId="LiveId" clId="{302B0A93-4900-4932-9676-B59370742B7D}" dt="2020-06-03T14:43:18.920" v="1155" actId="948"/>
          <ac:spMkLst>
            <pc:docMk/>
            <pc:sldMk cId="219765169" sldId="492"/>
            <ac:spMk id="4100" creationId="{00000000-0000-0000-0000-000000000000}"/>
          </ac:spMkLst>
        </pc:spChg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773833628" sldId="493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860411276" sldId="494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459860971" sldId="496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821647859" sldId="497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4201185391" sldId="498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822885552" sldId="499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2750649056" sldId="500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2885479240" sldId="501"/>
        </pc:sldMkLst>
      </pc:sldChg>
      <pc:sldChg chg="del">
        <pc:chgData name="Yan Ding" userId="7ac81093e9d13b5c" providerId="LiveId" clId="{302B0A93-4900-4932-9676-B59370742B7D}" dt="2020-06-03T14:43:48.394" v="1156" actId="47"/>
        <pc:sldMkLst>
          <pc:docMk/>
          <pc:sldMk cId="3856403532" sldId="5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125DB064-D555-4DDD-9932-96024D6CCD5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EDB97B41-AA29-4779-8BB5-9E3C6D3E61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1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D8D5FD-348C-48AF-8517-A9F9D5BDA7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266B-4928-4189-84CF-152260783B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214313"/>
            <a:ext cx="20478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14313"/>
            <a:ext cx="59928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7F05-4398-4FC9-ADDA-F427EE698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55B4-D094-42D2-BFBE-C6BBB6C0F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9A75-48A2-4041-B3EE-582820369D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6B0-C651-4C15-BFD7-38DEAFB9F6D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6D57-29FB-475A-A7B0-81899EE31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5B2B-0FF7-4998-9D54-DFE0EFE47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D54D-E09C-4108-A72A-49E220CB4B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66F9-F5B5-4AA0-A153-CCBA36D5F6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9B99-84E2-45B0-818F-9B3B1773A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14313"/>
            <a:ext cx="77930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fld id="{8A7E6C06-DB0C-4462-B051-800E8970DE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23002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Password-Based Key Derivation Function (PBKDF)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PBKDF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/>
              <a:t>Input: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 password, or a </a:t>
            </a:r>
            <a:r>
              <a:rPr lang="en-US" sz="2000" b="1" i="1" dirty="0">
                <a:solidFill>
                  <a:srgbClr val="008A66"/>
                </a:solidFill>
              </a:rPr>
              <a:t>master</a:t>
            </a:r>
            <a:r>
              <a:rPr lang="en-US" sz="2000" dirty="0"/>
              <a:t> key not directly used for encryption, but re-used to generate other, </a:t>
            </a:r>
            <a:r>
              <a:rPr lang="en-US" sz="2000" i="1" dirty="0"/>
              <a:t>one-time</a:t>
            </a:r>
            <a:r>
              <a:rPr lang="en-US" sz="2000" dirty="0"/>
              <a:t> keys for encryption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i="1" dirty="0">
                <a:solidFill>
                  <a:srgbClr val="008A66"/>
                </a:solidFill>
              </a:rPr>
              <a:t>random salt </a:t>
            </a:r>
            <a:r>
              <a:rPr lang="en-US" sz="2000" dirty="0"/>
              <a:t>value, typically 64 bits long; a </a:t>
            </a:r>
            <a:r>
              <a:rPr lang="en-US" sz="2000" i="1" dirty="0">
                <a:solidFill>
                  <a:srgbClr val="008A66"/>
                </a:solidFill>
              </a:rPr>
              <a:t>fresh</a:t>
            </a:r>
            <a:r>
              <a:rPr lang="en-US" sz="2000" dirty="0"/>
              <a:t> salt value is generated </a:t>
            </a:r>
            <a:r>
              <a:rPr lang="en-US" sz="2000" i="1" dirty="0">
                <a:solidFill>
                  <a:srgbClr val="008A66"/>
                </a:solidFill>
              </a:rPr>
              <a:t>randomly</a:t>
            </a:r>
            <a:r>
              <a:rPr lang="en-US" sz="2000" dirty="0"/>
              <a:t> for </a:t>
            </a:r>
            <a:r>
              <a:rPr lang="en-US" sz="2000" i="1" dirty="0">
                <a:solidFill>
                  <a:srgbClr val="008A66"/>
                </a:solidFill>
              </a:rPr>
              <a:t>each</a:t>
            </a:r>
            <a:r>
              <a:rPr lang="en-US" sz="2000" dirty="0"/>
              <a:t> message to encrypt</a:t>
            </a: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Output: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008A66"/>
                </a:solidFill>
              </a:rPr>
              <a:t>one-time</a:t>
            </a:r>
            <a:r>
              <a:rPr lang="en-US" sz="2000" dirty="0"/>
              <a:t> key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An initialization vector (IV)</a:t>
            </a:r>
          </a:p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The output of a PBKDF is given as input to a block cipher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7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None/>
            </a:pPr>
            <a:endParaRPr lang="en-US" sz="2200" dirty="0"/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200" dirty="0"/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2301240" y="3274578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A236-A3E8-473D-9986-041EE909C537}"/>
              </a:ext>
            </a:extLst>
          </p:cNvPr>
          <p:cNvSpPr txBox="1"/>
          <p:nvPr/>
        </p:nvSpPr>
        <p:spPr>
          <a:xfrm>
            <a:off x="2362200" y="350317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pbkdf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D9C0-7E5B-468B-AAF2-7C6BE3A3F797}"/>
              </a:ext>
            </a:extLst>
          </p:cNvPr>
          <p:cNvSpPr txBox="1"/>
          <p:nvPr/>
        </p:nvSpPr>
        <p:spPr>
          <a:xfrm>
            <a:off x="304800" y="34912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5640" y="3691266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2F7D-B85B-4376-B58A-01E20D3D0A37}"/>
              </a:ext>
            </a:extLst>
          </p:cNvPr>
          <p:cNvSpPr txBox="1"/>
          <p:nvPr/>
        </p:nvSpPr>
        <p:spPr>
          <a:xfrm>
            <a:off x="3901440" y="3491211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(one-time key, IV)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1160" y="3695202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1B1BA-73A5-4AF4-B8B7-65827C850FB6}"/>
              </a:ext>
            </a:extLst>
          </p:cNvPr>
          <p:cNvCxnSpPr/>
          <p:nvPr/>
        </p:nvCxnSpPr>
        <p:spPr bwMode="auto">
          <a:xfrm>
            <a:off x="2758440" y="2812555"/>
            <a:ext cx="0" cy="462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68638-E651-4A31-BBCD-8DD320B65691}"/>
              </a:ext>
            </a:extLst>
          </p:cNvPr>
          <p:cNvSpPr txBox="1"/>
          <p:nvPr/>
        </p:nvSpPr>
        <p:spPr>
          <a:xfrm>
            <a:off x="1333500" y="24175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or master key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PBKDF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EF23A-6B84-40D1-BB34-6D3F28E3EF7B}"/>
              </a:ext>
            </a:extLst>
          </p:cNvPr>
          <p:cNvSpPr/>
          <p:nvPr/>
        </p:nvSpPr>
        <p:spPr bwMode="auto">
          <a:xfrm>
            <a:off x="6629400" y="3281423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52DEA-9351-4751-B638-D19B5187926F}"/>
              </a:ext>
            </a:extLst>
          </p:cNvPr>
          <p:cNvSpPr txBox="1"/>
          <p:nvPr/>
        </p:nvSpPr>
        <p:spPr>
          <a:xfrm>
            <a:off x="6690360" y="351002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AB956-DA44-412E-852A-349CDB466E0C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9320" y="3702047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86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PBKDF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Encryption adds the random salt to the beginning of the ciphertext – it’s need for decryption</a:t>
            </a:r>
          </a:p>
          <a:p>
            <a:pPr eaLnBrk="1" hangingPunct="1">
              <a:spcBef>
                <a:spcPts val="3000"/>
              </a:spcBef>
            </a:pPr>
            <a:r>
              <a:rPr lang="en-US" sz="2400" dirty="0"/>
              <a:t>Decryption 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Reads the salt value at the beginning of the ciphertext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Uses </a:t>
            </a:r>
            <a:r>
              <a:rPr lang="en-US" sz="2000" dirty="0"/>
              <a:t>the salt value and the master to key derive again the same one-time key and IV used for encryption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smtClean="0"/>
              <a:t>Uses </a:t>
            </a:r>
            <a:r>
              <a:rPr lang="en-US" sz="2000" dirty="0"/>
              <a:t>the one-time key &amp; IV to decrypt the ciphertext</a:t>
            </a:r>
          </a:p>
          <a:p>
            <a:pPr eaLnBrk="1" hangingPunct="1">
              <a:spcBef>
                <a:spcPts val="1800"/>
              </a:spcBef>
            </a:pPr>
            <a:endParaRPr lang="en-US" sz="2400" dirty="0"/>
          </a:p>
          <a:p>
            <a:pPr eaLnBrk="1" hangingPunct="1">
              <a:spcBef>
                <a:spcPts val="1800"/>
              </a:spcBef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7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17476</TotalTime>
  <Words>158</Words>
  <Application>Microsoft Office PowerPoint</Application>
  <PresentationFormat>On-screen Show 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Tahoma</vt:lpstr>
      <vt:lpstr>Wingdings</vt:lpstr>
      <vt:lpstr>Blends</vt:lpstr>
      <vt:lpstr>Password-Based Key Derivation Function (PBKDF)</vt:lpstr>
      <vt:lpstr>PBKDF</vt:lpstr>
      <vt:lpstr>PBKDF</vt:lpstr>
      <vt:lpstr>PBKDF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Bounded Storage Model, Everlasting Security, and Oblivious Transfer</dc:title>
  <dc:creator>Yan Zong Ding</dc:creator>
  <cp:lastModifiedBy>Yan Zong Ding</cp:lastModifiedBy>
  <cp:revision>1707</cp:revision>
  <cp:lastPrinted>1601-01-01T00:00:00Z</cp:lastPrinted>
  <dcterms:created xsi:type="dcterms:W3CDTF">2003-12-16T09:49:00Z</dcterms:created>
  <dcterms:modified xsi:type="dcterms:W3CDTF">2020-06-03T17:54:48Z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