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444" r:id="rId2"/>
    <p:sldId id="451" r:id="rId3"/>
    <p:sldId id="452" r:id="rId4"/>
    <p:sldId id="449" r:id="rId5"/>
    <p:sldId id="453" r:id="rId6"/>
    <p:sldId id="490" r:id="rId7"/>
    <p:sldId id="493" r:id="rId8"/>
    <p:sldId id="494" r:id="rId9"/>
    <p:sldId id="465" r:id="rId10"/>
    <p:sldId id="454" r:id="rId11"/>
    <p:sldId id="455" r:id="rId12"/>
    <p:sldId id="495" r:id="rId13"/>
    <p:sldId id="467" r:id="rId14"/>
    <p:sldId id="468" r:id="rId15"/>
    <p:sldId id="469" r:id="rId16"/>
    <p:sldId id="470" r:id="rId17"/>
    <p:sldId id="473" r:id="rId18"/>
    <p:sldId id="474" r:id="rId19"/>
    <p:sldId id="475" r:id="rId20"/>
    <p:sldId id="476" r:id="rId21"/>
    <p:sldId id="477" r:id="rId22"/>
    <p:sldId id="479" r:id="rId23"/>
    <p:sldId id="480" r:id="rId24"/>
    <p:sldId id="457" r:id="rId25"/>
    <p:sldId id="481" r:id="rId26"/>
    <p:sldId id="482" r:id="rId27"/>
    <p:sldId id="496" r:id="rId28"/>
    <p:sldId id="497" r:id="rId29"/>
    <p:sldId id="484" r:id="rId30"/>
    <p:sldId id="498" r:id="rId31"/>
    <p:sldId id="485" r:id="rId32"/>
    <p:sldId id="486" r:id="rId33"/>
    <p:sldId id="499" r:id="rId34"/>
    <p:sldId id="501" r:id="rId35"/>
    <p:sldId id="500" r:id="rId36"/>
    <p:sldId id="502" r:id="rId37"/>
    <p:sldId id="503" r:id="rId38"/>
    <p:sldId id="504" r:id="rId39"/>
    <p:sldId id="505" r:id="rId40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66"/>
    <a:srgbClr val="CC3300"/>
    <a:srgbClr val="0033CC"/>
    <a:srgbClr val="660066"/>
    <a:srgbClr val="666699"/>
    <a:srgbClr val="00B888"/>
    <a:srgbClr val="FFCC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6AA6C-6312-4D02-8E3C-E6754659D45B}" v="576" dt="2020-06-11T20:50:22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91554" autoAdjust="0"/>
  </p:normalViewPr>
  <p:slideViewPr>
    <p:cSldViewPr>
      <p:cViewPr varScale="1">
        <p:scale>
          <a:sx n="66" d="100"/>
          <a:sy n="66" d="100"/>
        </p:scale>
        <p:origin x="8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Ding" userId="7ac81093e9d13b5c" providerId="LiveId" clId="{AE96AA6C-6312-4D02-8E3C-E6754659D45B}"/>
    <pc:docChg chg="undo custSel addSld delSld modSld sldOrd">
      <pc:chgData name="Yan Ding" userId="7ac81093e9d13b5c" providerId="LiveId" clId="{AE96AA6C-6312-4D02-8E3C-E6754659D45B}" dt="2020-06-11T21:06:11.296" v="5733" actId="113"/>
      <pc:docMkLst>
        <pc:docMk/>
      </pc:docMkLst>
      <pc:sldChg chg="modSp mod">
        <pc:chgData name="Yan Ding" userId="7ac81093e9d13b5c" providerId="LiveId" clId="{AE96AA6C-6312-4D02-8E3C-E6754659D45B}" dt="2020-06-09T23:00:39.006" v="5" actId="1036"/>
        <pc:sldMkLst>
          <pc:docMk/>
          <pc:sldMk cId="3558574414" sldId="444"/>
        </pc:sldMkLst>
        <pc:spChg chg="mod">
          <ac:chgData name="Yan Ding" userId="7ac81093e9d13b5c" providerId="LiveId" clId="{AE96AA6C-6312-4D02-8E3C-E6754659D45B}" dt="2020-06-09T23:00:39.006" v="5" actId="1036"/>
          <ac:spMkLst>
            <pc:docMk/>
            <pc:sldMk cId="3558574414" sldId="444"/>
            <ac:spMk id="2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09T23:52:58.413" v="282" actId="114"/>
        <pc:sldMkLst>
          <pc:docMk/>
          <pc:sldMk cId="4243062445" sldId="449"/>
        </pc:sldMkLst>
        <pc:spChg chg="mod">
          <ac:chgData name="Yan Ding" userId="7ac81093e9d13b5c" providerId="LiveId" clId="{AE96AA6C-6312-4D02-8E3C-E6754659D45B}" dt="2020-06-09T23:52:58.413" v="282" actId="114"/>
          <ac:spMkLst>
            <pc:docMk/>
            <pc:sldMk cId="4243062445" sldId="449"/>
            <ac:spMk id="4100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1:14:55.171" v="340" actId="1036"/>
        <pc:sldMkLst>
          <pc:docMk/>
          <pc:sldMk cId="2116908095" sldId="451"/>
        </pc:sldMkLst>
        <pc:spChg chg="mod">
          <ac:chgData name="Yan Ding" userId="7ac81093e9d13b5c" providerId="LiveId" clId="{AE96AA6C-6312-4D02-8E3C-E6754659D45B}" dt="2020-06-10T01:14:55.171" v="340" actId="1036"/>
          <ac:spMkLst>
            <pc:docMk/>
            <pc:sldMk cId="2116908095" sldId="451"/>
            <ac:spMk id="4099" creationId="{00000000-0000-0000-0000-000000000000}"/>
          </ac:spMkLst>
        </pc:spChg>
        <pc:spChg chg="mod">
          <ac:chgData name="Yan Ding" userId="7ac81093e9d13b5c" providerId="LiveId" clId="{AE96AA6C-6312-4D02-8E3C-E6754659D45B}" dt="2020-06-10T01:14:51.616" v="338" actId="1036"/>
          <ac:spMkLst>
            <pc:docMk/>
            <pc:sldMk cId="2116908095" sldId="451"/>
            <ac:spMk id="4100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1:16:19.790" v="349" actId="948"/>
        <pc:sldMkLst>
          <pc:docMk/>
          <pc:sldMk cId="1374062228" sldId="452"/>
        </pc:sldMkLst>
        <pc:spChg chg="mod">
          <ac:chgData name="Yan Ding" userId="7ac81093e9d13b5c" providerId="LiveId" clId="{AE96AA6C-6312-4D02-8E3C-E6754659D45B}" dt="2020-06-10T01:15:07.787" v="342" actId="1035"/>
          <ac:spMkLst>
            <pc:docMk/>
            <pc:sldMk cId="1374062228" sldId="452"/>
            <ac:spMk id="5123" creationId="{00000000-0000-0000-0000-000000000000}"/>
          </ac:spMkLst>
        </pc:spChg>
        <pc:spChg chg="mod">
          <ac:chgData name="Yan Ding" userId="7ac81093e9d13b5c" providerId="LiveId" clId="{AE96AA6C-6312-4D02-8E3C-E6754659D45B}" dt="2020-06-10T01:16:19.790" v="349" actId="948"/>
          <ac:spMkLst>
            <pc:docMk/>
            <pc:sldMk cId="1374062228" sldId="452"/>
            <ac:spMk id="5124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1:19:41.593" v="358" actId="207"/>
        <pc:sldMkLst>
          <pc:docMk/>
          <pc:sldMk cId="626584932" sldId="453"/>
        </pc:sldMkLst>
        <pc:spChg chg="mod">
          <ac:chgData name="Yan Ding" userId="7ac81093e9d13b5c" providerId="LiveId" clId="{AE96AA6C-6312-4D02-8E3C-E6754659D45B}" dt="2020-06-10T01:19:41.593" v="358" actId="207"/>
          <ac:spMkLst>
            <pc:docMk/>
            <pc:sldMk cId="626584932" sldId="453"/>
            <ac:spMk id="145412" creationId="{00000000-0000-0000-0000-000000000000}"/>
          </ac:spMkLst>
        </pc:spChg>
      </pc:sldChg>
      <pc:sldChg chg="addSp delSp modSp mod">
        <pc:chgData name="Yan Ding" userId="7ac81093e9d13b5c" providerId="LiveId" clId="{AE96AA6C-6312-4D02-8E3C-E6754659D45B}" dt="2020-06-10T01:37:53.043" v="548" actId="1035"/>
        <pc:sldMkLst>
          <pc:docMk/>
          <pc:sldMk cId="3978844929" sldId="454"/>
        </pc:sldMkLst>
        <pc:spChg chg="add del mod">
          <ac:chgData name="Yan Ding" userId="7ac81093e9d13b5c" providerId="LiveId" clId="{AE96AA6C-6312-4D02-8E3C-E6754659D45B}" dt="2020-06-10T01:36:10.660" v="527" actId="478"/>
          <ac:spMkLst>
            <pc:docMk/>
            <pc:sldMk cId="3978844929" sldId="454"/>
            <ac:spMk id="4" creationId="{1E411028-ED64-4800-8465-5F0532E93851}"/>
          </ac:spMkLst>
        </pc:spChg>
        <pc:spChg chg="add mod">
          <ac:chgData name="Yan Ding" userId="7ac81093e9d13b5c" providerId="LiveId" clId="{AE96AA6C-6312-4D02-8E3C-E6754659D45B}" dt="2020-06-10T01:36:33.673" v="541" actId="255"/>
          <ac:spMkLst>
            <pc:docMk/>
            <pc:sldMk cId="3978844929" sldId="454"/>
            <ac:spMk id="25" creationId="{9DBDEE38-DF97-4907-AD5C-545B891962F4}"/>
          </ac:spMkLst>
        </pc:spChg>
        <pc:spChg chg="del mod">
          <ac:chgData name="Yan Ding" userId="7ac81093e9d13b5c" providerId="LiveId" clId="{AE96AA6C-6312-4D02-8E3C-E6754659D45B}" dt="2020-06-10T01:36:08.038" v="526" actId="478"/>
          <ac:spMkLst>
            <pc:docMk/>
            <pc:sldMk cId="3978844929" sldId="454"/>
            <ac:spMk id="7170" creationId="{00000000-0000-0000-0000-000000000000}"/>
          </ac:spMkLst>
        </pc:spChg>
        <pc:spChg chg="mod">
          <ac:chgData name="Yan Ding" userId="7ac81093e9d13b5c" providerId="LiveId" clId="{AE96AA6C-6312-4D02-8E3C-E6754659D45B}" dt="2020-06-10T01:37:53.043" v="548" actId="1035"/>
          <ac:spMkLst>
            <pc:docMk/>
            <pc:sldMk cId="3978844929" sldId="454"/>
            <ac:spMk id="7174" creationId="{00000000-0000-0000-0000-000000000000}"/>
          </ac:spMkLst>
        </pc:spChg>
        <pc:spChg chg="mod">
          <ac:chgData name="Yan Ding" userId="7ac81093e9d13b5c" providerId="LiveId" clId="{AE96AA6C-6312-4D02-8E3C-E6754659D45B}" dt="2020-06-10T01:37:53.043" v="548" actId="1035"/>
          <ac:spMkLst>
            <pc:docMk/>
            <pc:sldMk cId="3978844929" sldId="454"/>
            <ac:spMk id="7177" creationId="{00000000-0000-0000-0000-000000000000}"/>
          </ac:spMkLst>
        </pc:spChg>
        <pc:spChg chg="mod">
          <ac:chgData name="Yan Ding" userId="7ac81093e9d13b5c" providerId="LiveId" clId="{AE96AA6C-6312-4D02-8E3C-E6754659D45B}" dt="2020-06-10T01:37:53.043" v="548" actId="1035"/>
          <ac:spMkLst>
            <pc:docMk/>
            <pc:sldMk cId="3978844929" sldId="454"/>
            <ac:spMk id="7178" creationId="{00000000-0000-0000-0000-000000000000}"/>
          </ac:spMkLst>
        </pc:spChg>
        <pc:spChg chg="mod">
          <ac:chgData name="Yan Ding" userId="7ac81093e9d13b5c" providerId="LiveId" clId="{AE96AA6C-6312-4D02-8E3C-E6754659D45B}" dt="2020-06-10T01:37:53.043" v="548" actId="1035"/>
          <ac:spMkLst>
            <pc:docMk/>
            <pc:sldMk cId="3978844929" sldId="454"/>
            <ac:spMk id="7179" creationId="{00000000-0000-0000-0000-000000000000}"/>
          </ac:spMkLst>
        </pc:spChg>
        <pc:spChg chg="mod">
          <ac:chgData name="Yan Ding" userId="7ac81093e9d13b5c" providerId="LiveId" clId="{AE96AA6C-6312-4D02-8E3C-E6754659D45B}" dt="2020-06-10T01:37:53.043" v="548" actId="1035"/>
          <ac:spMkLst>
            <pc:docMk/>
            <pc:sldMk cId="3978844929" sldId="454"/>
            <ac:spMk id="7180" creationId="{00000000-0000-0000-0000-000000000000}"/>
          </ac:spMkLst>
        </pc:spChg>
        <pc:spChg chg="mod">
          <ac:chgData name="Yan Ding" userId="7ac81093e9d13b5c" providerId="LiveId" clId="{AE96AA6C-6312-4D02-8E3C-E6754659D45B}" dt="2020-06-10T01:37:53.043" v="548" actId="1035"/>
          <ac:spMkLst>
            <pc:docMk/>
            <pc:sldMk cId="3978844929" sldId="454"/>
            <ac:spMk id="7181" creationId="{00000000-0000-0000-0000-000000000000}"/>
          </ac:spMkLst>
        </pc:spChg>
        <pc:grpChg chg="mod">
          <ac:chgData name="Yan Ding" userId="7ac81093e9d13b5c" providerId="LiveId" clId="{AE96AA6C-6312-4D02-8E3C-E6754659D45B}" dt="2020-06-10T01:37:53.043" v="548" actId="1035"/>
          <ac:grpSpMkLst>
            <pc:docMk/>
            <pc:sldMk cId="3978844929" sldId="454"/>
            <ac:grpSpMk id="5" creationId="{00000000-0000-0000-0000-000000000000}"/>
          </ac:grpSpMkLst>
        </pc:grpChg>
        <pc:grpChg chg="mod">
          <ac:chgData name="Yan Ding" userId="7ac81093e9d13b5c" providerId="LiveId" clId="{AE96AA6C-6312-4D02-8E3C-E6754659D45B}" dt="2020-06-10T01:37:53.043" v="548" actId="1035"/>
          <ac:grpSpMkLst>
            <pc:docMk/>
            <pc:sldMk cId="3978844929" sldId="454"/>
            <ac:grpSpMk id="7173" creationId="{00000000-0000-0000-0000-000000000000}"/>
          </ac:grpSpMkLst>
        </pc:grpChg>
        <pc:grpChg chg="mod">
          <ac:chgData name="Yan Ding" userId="7ac81093e9d13b5c" providerId="LiveId" clId="{AE96AA6C-6312-4D02-8E3C-E6754659D45B}" dt="2020-06-10T01:37:53.043" v="548" actId="1035"/>
          <ac:grpSpMkLst>
            <pc:docMk/>
            <pc:sldMk cId="3978844929" sldId="454"/>
            <ac:grpSpMk id="7175" creationId="{00000000-0000-0000-0000-000000000000}"/>
          </ac:grpSpMkLst>
        </pc:grpChg>
        <pc:grpChg chg="mod">
          <ac:chgData name="Yan Ding" userId="7ac81093e9d13b5c" providerId="LiveId" clId="{AE96AA6C-6312-4D02-8E3C-E6754659D45B}" dt="2020-06-10T01:37:53.043" v="548" actId="1035"/>
          <ac:grpSpMkLst>
            <pc:docMk/>
            <pc:sldMk cId="3978844929" sldId="454"/>
            <ac:grpSpMk id="7176" creationId="{00000000-0000-0000-0000-000000000000}"/>
          </ac:grpSpMkLst>
        </pc:grpChg>
      </pc:sldChg>
      <pc:sldChg chg="addSp delSp modSp mod">
        <pc:chgData name="Yan Ding" userId="7ac81093e9d13b5c" providerId="LiveId" clId="{AE96AA6C-6312-4D02-8E3C-E6754659D45B}" dt="2020-06-11T20:05:12.977" v="5329" actId="20577"/>
        <pc:sldMkLst>
          <pc:docMk/>
          <pc:sldMk cId="681105265" sldId="455"/>
        </pc:sldMkLst>
        <pc:spChg chg="add del mod">
          <ac:chgData name="Yan Ding" userId="7ac81093e9d13b5c" providerId="LiveId" clId="{AE96AA6C-6312-4D02-8E3C-E6754659D45B}" dt="2020-06-10T01:40:57.022" v="578" actId="478"/>
          <ac:spMkLst>
            <pc:docMk/>
            <pc:sldMk cId="681105265" sldId="455"/>
            <ac:spMk id="4" creationId="{8EC8B733-9196-4349-B7E1-788D3D0F0413}"/>
          </ac:spMkLst>
        </pc:spChg>
        <pc:spChg chg="mod">
          <ac:chgData name="Yan Ding" userId="7ac81093e9d13b5c" providerId="LiveId" clId="{AE96AA6C-6312-4D02-8E3C-E6754659D45B}" dt="2020-06-11T20:05:12.977" v="5329" actId="20577"/>
          <ac:spMkLst>
            <pc:docMk/>
            <pc:sldMk cId="681105265" sldId="455"/>
            <ac:spMk id="6" creationId="{00000000-0000-0000-0000-000000000000}"/>
          </ac:spMkLst>
        </pc:spChg>
        <pc:spChg chg="add mod">
          <ac:chgData name="Yan Ding" userId="7ac81093e9d13b5c" providerId="LiveId" clId="{AE96AA6C-6312-4D02-8E3C-E6754659D45B}" dt="2020-06-10T01:41:08.753" v="579"/>
          <ac:spMkLst>
            <pc:docMk/>
            <pc:sldMk cId="681105265" sldId="455"/>
            <ac:spMk id="8" creationId="{748B93E9-9339-4F72-8EC7-328ECD111154}"/>
          </ac:spMkLst>
        </pc:spChg>
        <pc:spChg chg="del mod">
          <ac:chgData name="Yan Ding" userId="7ac81093e9d13b5c" providerId="LiveId" clId="{AE96AA6C-6312-4D02-8E3C-E6754659D45B}" dt="2020-06-10T01:40:52.058" v="577" actId="478"/>
          <ac:spMkLst>
            <pc:docMk/>
            <pc:sldMk cId="681105265" sldId="455"/>
            <ac:spMk id="8194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5:47:32.958" v="2558" actId="20577"/>
        <pc:sldMkLst>
          <pc:docMk/>
          <pc:sldMk cId="2345908383" sldId="457"/>
        </pc:sldMkLst>
        <pc:spChg chg="mod">
          <ac:chgData name="Yan Ding" userId="7ac81093e9d13b5c" providerId="LiveId" clId="{AE96AA6C-6312-4D02-8E3C-E6754659D45B}" dt="2020-06-10T05:46:31.365" v="2530" actId="948"/>
          <ac:spMkLst>
            <pc:docMk/>
            <pc:sldMk cId="2345908383" sldId="457"/>
            <ac:spMk id="8" creationId="{00000000-0000-0000-0000-000000000000}"/>
          </ac:spMkLst>
        </pc:spChg>
        <pc:spChg chg="mod">
          <ac:chgData name="Yan Ding" userId="7ac81093e9d13b5c" providerId="LiveId" clId="{AE96AA6C-6312-4D02-8E3C-E6754659D45B}" dt="2020-06-10T05:47:32.958" v="2558" actId="20577"/>
          <ac:spMkLst>
            <pc:docMk/>
            <pc:sldMk cId="2345908383" sldId="457"/>
            <ac:spMk id="8194" creationId="{00000000-0000-0000-0000-000000000000}"/>
          </ac:spMkLst>
        </pc:spChg>
      </pc:sldChg>
      <pc:sldChg chg="del">
        <pc:chgData name="Yan Ding" userId="7ac81093e9d13b5c" providerId="LiveId" clId="{AE96AA6C-6312-4D02-8E3C-E6754659D45B}" dt="2020-06-10T01:28:46.787" v="508" actId="47"/>
        <pc:sldMkLst>
          <pc:docMk/>
          <pc:sldMk cId="1202921682" sldId="461"/>
        </pc:sldMkLst>
      </pc:sldChg>
      <pc:sldChg chg="del">
        <pc:chgData name="Yan Ding" userId="7ac81093e9d13b5c" providerId="LiveId" clId="{AE96AA6C-6312-4D02-8E3C-E6754659D45B}" dt="2020-06-10T01:29:20.332" v="509" actId="47"/>
        <pc:sldMkLst>
          <pc:docMk/>
          <pc:sldMk cId="2110184550" sldId="462"/>
        </pc:sldMkLst>
      </pc:sldChg>
      <pc:sldChg chg="del">
        <pc:chgData name="Yan Ding" userId="7ac81093e9d13b5c" providerId="LiveId" clId="{AE96AA6C-6312-4D02-8E3C-E6754659D45B}" dt="2020-06-10T04:13:06.742" v="1086" actId="47"/>
        <pc:sldMkLst>
          <pc:docMk/>
          <pc:sldMk cId="3973035910" sldId="464"/>
        </pc:sldMkLst>
      </pc:sldChg>
      <pc:sldChg chg="modSp mod">
        <pc:chgData name="Yan Ding" userId="7ac81093e9d13b5c" providerId="LiveId" clId="{AE96AA6C-6312-4D02-8E3C-E6754659D45B}" dt="2020-06-11T20:01:54.119" v="5254" actId="207"/>
        <pc:sldMkLst>
          <pc:docMk/>
          <pc:sldMk cId="3510504319" sldId="465"/>
        </pc:sldMkLst>
        <pc:spChg chg="mod">
          <ac:chgData name="Yan Ding" userId="7ac81093e9d13b5c" providerId="LiveId" clId="{AE96AA6C-6312-4D02-8E3C-E6754659D45B}" dt="2020-06-10T01:35:23.398" v="520" actId="1035"/>
          <ac:spMkLst>
            <pc:docMk/>
            <pc:sldMk cId="3510504319" sldId="465"/>
            <ac:spMk id="5123" creationId="{00000000-0000-0000-0000-000000000000}"/>
          </ac:spMkLst>
        </pc:spChg>
        <pc:spChg chg="mod">
          <ac:chgData name="Yan Ding" userId="7ac81093e9d13b5c" providerId="LiveId" clId="{AE96AA6C-6312-4D02-8E3C-E6754659D45B}" dt="2020-06-11T20:01:54.119" v="5254" actId="207"/>
          <ac:spMkLst>
            <pc:docMk/>
            <pc:sldMk cId="3510504319" sldId="465"/>
            <ac:spMk id="5124" creationId="{00000000-0000-0000-0000-000000000000}"/>
          </ac:spMkLst>
        </pc:spChg>
      </pc:sldChg>
      <pc:sldChg chg="del">
        <pc:chgData name="Yan Ding" userId="7ac81093e9d13b5c" providerId="LiveId" clId="{AE96AA6C-6312-4D02-8E3C-E6754659D45B}" dt="2020-06-10T04:13:13.469" v="1087" actId="47"/>
        <pc:sldMkLst>
          <pc:docMk/>
          <pc:sldMk cId="1336246118" sldId="466"/>
        </pc:sldMkLst>
      </pc:sldChg>
      <pc:sldChg chg="modSp mod">
        <pc:chgData name="Yan Ding" userId="7ac81093e9d13b5c" providerId="LiveId" clId="{AE96AA6C-6312-4D02-8E3C-E6754659D45B}" dt="2020-06-10T04:36:47.327" v="1278" actId="207"/>
        <pc:sldMkLst>
          <pc:docMk/>
          <pc:sldMk cId="355774348" sldId="467"/>
        </pc:sldMkLst>
        <pc:spChg chg="mod">
          <ac:chgData name="Yan Ding" userId="7ac81093e9d13b5c" providerId="LiveId" clId="{AE96AA6C-6312-4D02-8E3C-E6754659D45B}" dt="2020-06-10T04:36:47.327" v="1278" actId="207"/>
          <ac:spMkLst>
            <pc:docMk/>
            <pc:sldMk cId="355774348" sldId="467"/>
            <ac:spMk id="6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4:29:40.110" v="1241" actId="948"/>
        <pc:sldMkLst>
          <pc:docMk/>
          <pc:sldMk cId="4092897199" sldId="468"/>
        </pc:sldMkLst>
        <pc:spChg chg="mod">
          <ac:chgData name="Yan Ding" userId="7ac81093e9d13b5c" providerId="LiveId" clId="{AE96AA6C-6312-4D02-8E3C-E6754659D45B}" dt="2020-06-10T04:29:40.110" v="1241" actId="948"/>
          <ac:spMkLst>
            <pc:docMk/>
            <pc:sldMk cId="4092897199" sldId="468"/>
            <ac:spMk id="6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4:54:01.812" v="1565" actId="20577"/>
        <pc:sldMkLst>
          <pc:docMk/>
          <pc:sldMk cId="3105771786" sldId="469"/>
        </pc:sldMkLst>
        <pc:spChg chg="mod">
          <ac:chgData name="Yan Ding" userId="7ac81093e9d13b5c" providerId="LiveId" clId="{AE96AA6C-6312-4D02-8E3C-E6754659D45B}" dt="2020-06-10T04:39:26.963" v="1301" actId="948"/>
          <ac:spMkLst>
            <pc:docMk/>
            <pc:sldMk cId="3105771786" sldId="469"/>
            <ac:spMk id="6" creationId="{00000000-0000-0000-0000-000000000000}"/>
          </ac:spMkLst>
        </pc:spChg>
        <pc:spChg chg="mod">
          <ac:chgData name="Yan Ding" userId="7ac81093e9d13b5c" providerId="LiveId" clId="{AE96AA6C-6312-4D02-8E3C-E6754659D45B}" dt="2020-06-10T04:54:01.812" v="1565" actId="20577"/>
          <ac:spMkLst>
            <pc:docMk/>
            <pc:sldMk cId="3105771786" sldId="469"/>
            <ac:spMk id="8194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5:58:23.167" v="2610" actId="20577"/>
        <pc:sldMkLst>
          <pc:docMk/>
          <pc:sldMk cId="4214287212" sldId="470"/>
        </pc:sldMkLst>
        <pc:spChg chg="mod">
          <ac:chgData name="Yan Ding" userId="7ac81093e9d13b5c" providerId="LiveId" clId="{AE96AA6C-6312-4D02-8E3C-E6754659D45B}" dt="2020-06-10T05:58:23.167" v="2610" actId="20577"/>
          <ac:spMkLst>
            <pc:docMk/>
            <pc:sldMk cId="4214287212" sldId="470"/>
            <ac:spMk id="6" creationId="{00000000-0000-0000-0000-000000000000}"/>
          </ac:spMkLst>
        </pc:spChg>
        <pc:spChg chg="mod">
          <ac:chgData name="Yan Ding" userId="7ac81093e9d13b5c" providerId="LiveId" clId="{AE96AA6C-6312-4D02-8E3C-E6754659D45B}" dt="2020-06-10T04:55:33.512" v="1620" actId="255"/>
          <ac:spMkLst>
            <pc:docMk/>
            <pc:sldMk cId="4214287212" sldId="470"/>
            <ac:spMk id="8194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1T16:41:06.906" v="3281" actId="207"/>
        <pc:sldMkLst>
          <pc:docMk/>
          <pc:sldMk cId="1929689580" sldId="473"/>
        </pc:sldMkLst>
        <pc:spChg chg="mod">
          <ac:chgData name="Yan Ding" userId="7ac81093e9d13b5c" providerId="LiveId" clId="{AE96AA6C-6312-4D02-8E3C-E6754659D45B}" dt="2020-06-11T16:41:06.906" v="3281" actId="207"/>
          <ac:spMkLst>
            <pc:docMk/>
            <pc:sldMk cId="1929689580" sldId="473"/>
            <ac:spMk id="6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5:05:38.312" v="1821" actId="948"/>
        <pc:sldMkLst>
          <pc:docMk/>
          <pc:sldMk cId="2052383337" sldId="474"/>
        </pc:sldMkLst>
        <pc:spChg chg="mod">
          <ac:chgData name="Yan Ding" userId="7ac81093e9d13b5c" providerId="LiveId" clId="{AE96AA6C-6312-4D02-8E3C-E6754659D45B}" dt="2020-06-10T05:05:38.312" v="1821" actId="948"/>
          <ac:spMkLst>
            <pc:docMk/>
            <pc:sldMk cId="2052383337" sldId="474"/>
            <ac:spMk id="6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5:09:57.167" v="1868" actId="1036"/>
        <pc:sldMkLst>
          <pc:docMk/>
          <pc:sldMk cId="4243980948" sldId="475"/>
        </pc:sldMkLst>
        <pc:spChg chg="mod">
          <ac:chgData name="Yan Ding" userId="7ac81093e9d13b5c" providerId="LiveId" clId="{AE96AA6C-6312-4D02-8E3C-E6754659D45B}" dt="2020-06-10T05:09:26.781" v="1867" actId="1036"/>
          <ac:spMkLst>
            <pc:docMk/>
            <pc:sldMk cId="4243980948" sldId="475"/>
            <ac:spMk id="8195" creationId="{00000000-0000-0000-0000-000000000000}"/>
          </ac:spMkLst>
        </pc:spChg>
        <pc:spChg chg="mod">
          <ac:chgData name="Yan Ding" userId="7ac81093e9d13b5c" providerId="LiveId" clId="{AE96AA6C-6312-4D02-8E3C-E6754659D45B}" dt="2020-06-10T05:09:57.167" v="1868" actId="1036"/>
          <ac:spMkLst>
            <pc:docMk/>
            <pc:sldMk cId="4243980948" sldId="475"/>
            <ac:spMk id="75780" creationId="{00000000-0000-0000-0000-000000000000}"/>
          </ac:spMkLst>
        </pc:spChg>
      </pc:sldChg>
      <pc:sldChg chg="addSp delSp modSp mod">
        <pc:chgData name="Yan Ding" userId="7ac81093e9d13b5c" providerId="LiveId" clId="{AE96AA6C-6312-4D02-8E3C-E6754659D45B}" dt="2020-06-11T20:31:55.431" v="5556" actId="207"/>
        <pc:sldMkLst>
          <pc:docMk/>
          <pc:sldMk cId="648430535" sldId="476"/>
        </pc:sldMkLst>
        <pc:spChg chg="add mod">
          <ac:chgData name="Yan Ding" userId="7ac81093e9d13b5c" providerId="LiveId" clId="{AE96AA6C-6312-4D02-8E3C-E6754659D45B}" dt="2020-06-10T05:10:23.115" v="1870"/>
          <ac:spMkLst>
            <pc:docMk/>
            <pc:sldMk cId="648430535" sldId="476"/>
            <ac:spMk id="6" creationId="{28B5CC46-A10C-4F77-8995-82B591862A5A}"/>
          </ac:spMkLst>
        </pc:spChg>
        <pc:spChg chg="del">
          <ac:chgData name="Yan Ding" userId="7ac81093e9d13b5c" providerId="LiveId" clId="{AE96AA6C-6312-4D02-8E3C-E6754659D45B}" dt="2020-06-10T05:10:14.577" v="1869" actId="478"/>
          <ac:spMkLst>
            <pc:docMk/>
            <pc:sldMk cId="648430535" sldId="476"/>
            <ac:spMk id="8195" creationId="{00000000-0000-0000-0000-000000000000}"/>
          </ac:spMkLst>
        </pc:spChg>
        <pc:spChg chg="mod">
          <ac:chgData name="Yan Ding" userId="7ac81093e9d13b5c" providerId="LiveId" clId="{AE96AA6C-6312-4D02-8E3C-E6754659D45B}" dt="2020-06-11T20:31:55.431" v="5556" actId="207"/>
          <ac:spMkLst>
            <pc:docMk/>
            <pc:sldMk cId="648430535" sldId="476"/>
            <ac:spMk id="75780" creationId="{00000000-0000-0000-0000-000000000000}"/>
          </ac:spMkLst>
        </pc:spChg>
      </pc:sldChg>
      <pc:sldChg chg="modSp">
        <pc:chgData name="Yan Ding" userId="7ac81093e9d13b5c" providerId="LiveId" clId="{AE96AA6C-6312-4D02-8E3C-E6754659D45B}" dt="2020-06-10T05:12:54.748" v="1894" actId="12"/>
        <pc:sldMkLst>
          <pc:docMk/>
          <pc:sldMk cId="3418039266" sldId="477"/>
        </pc:sldMkLst>
        <pc:spChg chg="mod">
          <ac:chgData name="Yan Ding" userId="7ac81093e9d13b5c" providerId="LiveId" clId="{AE96AA6C-6312-4D02-8E3C-E6754659D45B}" dt="2020-06-10T05:12:54.748" v="1894" actId="12"/>
          <ac:spMkLst>
            <pc:docMk/>
            <pc:sldMk cId="3418039266" sldId="477"/>
            <ac:spMk id="75780" creationId="{00000000-0000-0000-0000-000000000000}"/>
          </ac:spMkLst>
        </pc:spChg>
      </pc:sldChg>
      <pc:sldChg chg="modSp del mod">
        <pc:chgData name="Yan Ding" userId="7ac81093e9d13b5c" providerId="LiveId" clId="{AE96AA6C-6312-4D02-8E3C-E6754659D45B}" dt="2020-06-11T15:29:32.147" v="3058" actId="47"/>
        <pc:sldMkLst>
          <pc:docMk/>
          <pc:sldMk cId="317037727" sldId="478"/>
        </pc:sldMkLst>
        <pc:spChg chg="mod">
          <ac:chgData name="Yan Ding" userId="7ac81093e9d13b5c" providerId="LiveId" clId="{AE96AA6C-6312-4D02-8E3C-E6754659D45B}" dt="2020-06-10T05:19:45.653" v="2011" actId="255"/>
          <ac:spMkLst>
            <pc:docMk/>
            <pc:sldMk cId="317037727" sldId="478"/>
            <ac:spMk id="8195" creationId="{00000000-0000-0000-0000-000000000000}"/>
          </ac:spMkLst>
        </pc:spChg>
        <pc:spChg chg="mod">
          <ac:chgData name="Yan Ding" userId="7ac81093e9d13b5c" providerId="LiveId" clId="{AE96AA6C-6312-4D02-8E3C-E6754659D45B}" dt="2020-06-11T15:26:08.985" v="3057" actId="20577"/>
          <ac:spMkLst>
            <pc:docMk/>
            <pc:sldMk cId="317037727" sldId="478"/>
            <ac:spMk id="75780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05:39:02.596" v="2519" actId="20577"/>
        <pc:sldMkLst>
          <pc:docMk/>
          <pc:sldMk cId="3154039579" sldId="480"/>
        </pc:sldMkLst>
        <pc:spChg chg="mod">
          <ac:chgData name="Yan Ding" userId="7ac81093e9d13b5c" providerId="LiveId" clId="{AE96AA6C-6312-4D02-8E3C-E6754659D45B}" dt="2020-06-10T05:38:46.345" v="2505" actId="255"/>
          <ac:spMkLst>
            <pc:docMk/>
            <pc:sldMk cId="3154039579" sldId="480"/>
            <ac:spMk id="8195" creationId="{00000000-0000-0000-0000-000000000000}"/>
          </ac:spMkLst>
        </pc:spChg>
        <pc:spChg chg="mod">
          <ac:chgData name="Yan Ding" userId="7ac81093e9d13b5c" providerId="LiveId" clId="{AE96AA6C-6312-4D02-8E3C-E6754659D45B}" dt="2020-06-10T05:39:02.596" v="2519" actId="20577"/>
          <ac:spMkLst>
            <pc:docMk/>
            <pc:sldMk cId="3154039579" sldId="480"/>
            <ac:spMk id="75780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14:31:41.604" v="2684" actId="20577"/>
        <pc:sldMkLst>
          <pc:docMk/>
          <pc:sldMk cId="812109209" sldId="481"/>
        </pc:sldMkLst>
        <pc:spChg chg="mod">
          <ac:chgData name="Yan Ding" userId="7ac81093e9d13b5c" providerId="LiveId" clId="{AE96AA6C-6312-4D02-8E3C-E6754659D45B}" dt="2020-06-10T14:31:41.604" v="2684" actId="20577"/>
          <ac:spMkLst>
            <pc:docMk/>
            <pc:sldMk cId="812109209" sldId="481"/>
            <ac:spMk id="6" creationId="{00000000-0000-0000-0000-000000000000}"/>
          </ac:spMkLst>
        </pc:spChg>
      </pc:sldChg>
      <pc:sldChg chg="modSp mod">
        <pc:chgData name="Yan Ding" userId="7ac81093e9d13b5c" providerId="LiveId" clId="{AE96AA6C-6312-4D02-8E3C-E6754659D45B}" dt="2020-06-10T14:31:14.121" v="2673" actId="1076"/>
        <pc:sldMkLst>
          <pc:docMk/>
          <pc:sldMk cId="2035848108" sldId="482"/>
        </pc:sldMkLst>
        <pc:spChg chg="mod">
          <ac:chgData name="Yan Ding" userId="7ac81093e9d13b5c" providerId="LiveId" clId="{AE96AA6C-6312-4D02-8E3C-E6754659D45B}" dt="2020-06-10T14:28:26.236" v="2655" actId="20577"/>
          <ac:spMkLst>
            <pc:docMk/>
            <pc:sldMk cId="2035848108" sldId="482"/>
            <ac:spMk id="8" creationId="{00000000-0000-0000-0000-000000000000}"/>
          </ac:spMkLst>
        </pc:spChg>
        <pc:spChg chg="mod">
          <ac:chgData name="Yan Ding" userId="7ac81093e9d13b5c" providerId="LiveId" clId="{AE96AA6C-6312-4D02-8E3C-E6754659D45B}" dt="2020-06-10T14:31:12.853" v="2672" actId="255"/>
          <ac:spMkLst>
            <pc:docMk/>
            <pc:sldMk cId="2035848108" sldId="482"/>
            <ac:spMk id="8194" creationId="{00000000-0000-0000-0000-000000000000}"/>
          </ac:spMkLst>
        </pc:spChg>
        <pc:spChg chg="mod">
          <ac:chgData name="Yan Ding" userId="7ac81093e9d13b5c" providerId="LiveId" clId="{AE96AA6C-6312-4D02-8E3C-E6754659D45B}" dt="2020-06-10T14:31:14.121" v="2673" actId="1076"/>
          <ac:spMkLst>
            <pc:docMk/>
            <pc:sldMk cId="2035848108" sldId="482"/>
            <ac:spMk id="8195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17:29:44.114" v="3710" actId="255"/>
        <pc:sldMkLst>
          <pc:docMk/>
          <pc:sldMk cId="3776014931" sldId="484"/>
        </pc:sldMkLst>
        <pc:spChg chg="mod">
          <ac:chgData name="Yan Ding" userId="7ac81093e9d13b5c" providerId="LiveId" clId="{AE96AA6C-6312-4D02-8E3C-E6754659D45B}" dt="2020-06-11T17:29:44.114" v="3710" actId="255"/>
          <ac:spMkLst>
            <pc:docMk/>
            <pc:sldMk cId="3776014931" sldId="484"/>
            <ac:spMk id="4100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17:02:37.323" v="3321" actId="20577"/>
        <pc:sldMkLst>
          <pc:docMk/>
          <pc:sldMk cId="2899336057" sldId="485"/>
        </pc:sldMkLst>
        <pc:spChg chg="mod">
          <ac:chgData name="Yan Ding" userId="7ac81093e9d13b5c" providerId="LiveId" clId="{AE96AA6C-6312-4D02-8E3C-E6754659D45B}" dt="2020-06-11T17:02:37.323" v="3321" actId="20577"/>
          <ac:spMkLst>
            <pc:docMk/>
            <pc:sldMk cId="2899336057" sldId="485"/>
            <ac:spMk id="4099" creationId="{00000000-0000-0000-0000-000000000000}"/>
          </ac:spMkLst>
        </pc:spChg>
        <pc:spChg chg="mod">
          <ac:chgData name="Yan Ding" userId="7ac81093e9d13b5c" providerId="LiveId" clId="{AE96AA6C-6312-4D02-8E3C-E6754659D45B}" dt="2020-06-11T17:00:17.533" v="3307" actId="20577"/>
          <ac:spMkLst>
            <pc:docMk/>
            <pc:sldMk cId="2899336057" sldId="485"/>
            <ac:spMk id="4100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20:41:55.824" v="5655" actId="20577"/>
        <pc:sldMkLst>
          <pc:docMk/>
          <pc:sldMk cId="2609131972" sldId="486"/>
        </pc:sldMkLst>
        <pc:spChg chg="mod">
          <ac:chgData name="Yan Ding" userId="7ac81093e9d13b5c" providerId="LiveId" clId="{AE96AA6C-6312-4D02-8E3C-E6754659D45B}" dt="2020-06-11T17:03:07.208" v="3322"/>
          <ac:spMkLst>
            <pc:docMk/>
            <pc:sldMk cId="2609131972" sldId="486"/>
            <ac:spMk id="4099" creationId="{00000000-0000-0000-0000-000000000000}"/>
          </ac:spMkLst>
        </pc:spChg>
        <pc:spChg chg="mod">
          <ac:chgData name="Yan Ding" userId="7ac81093e9d13b5c" providerId="LiveId" clId="{AE96AA6C-6312-4D02-8E3C-E6754659D45B}" dt="2020-06-11T20:41:55.824" v="5655" actId="20577"/>
          <ac:spMkLst>
            <pc:docMk/>
            <pc:sldMk cId="2609131972" sldId="486"/>
            <ac:spMk id="4100" creationId="{00000000-0000-0000-0000-000000000000}"/>
          </ac:spMkLst>
        </pc:spChg>
      </pc:sldChg>
      <pc:sldChg chg="modSp add del mod">
        <pc:chgData name="Yan Ding" userId="7ac81093e9d13b5c" providerId="LiveId" clId="{AE96AA6C-6312-4D02-8E3C-E6754659D45B}" dt="2020-06-11T18:39:07.880" v="4069" actId="47"/>
        <pc:sldMkLst>
          <pc:docMk/>
          <pc:sldMk cId="2398261551" sldId="487"/>
        </pc:sldMkLst>
        <pc:spChg chg="mod">
          <ac:chgData name="Yan Ding" userId="7ac81093e9d13b5c" providerId="LiveId" clId="{AE96AA6C-6312-4D02-8E3C-E6754659D45B}" dt="2020-06-11T17:38:00.902" v="3853" actId="20577"/>
          <ac:spMkLst>
            <pc:docMk/>
            <pc:sldMk cId="2398261551" sldId="487"/>
            <ac:spMk id="4099" creationId="{00000000-0000-0000-0000-000000000000}"/>
          </ac:spMkLst>
        </pc:spChg>
        <pc:spChg chg="mod">
          <ac:chgData name="Yan Ding" userId="7ac81093e9d13b5c" providerId="LiveId" clId="{AE96AA6C-6312-4D02-8E3C-E6754659D45B}" dt="2020-06-11T17:37:29.607" v="3845" actId="20577"/>
          <ac:spMkLst>
            <pc:docMk/>
            <pc:sldMk cId="2398261551" sldId="487"/>
            <ac:spMk id="4100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0T01:27:34.694" v="479" actId="20577"/>
        <pc:sldMkLst>
          <pc:docMk/>
          <pc:sldMk cId="2586742594" sldId="490"/>
        </pc:sldMkLst>
        <pc:spChg chg="mod">
          <ac:chgData name="Yan Ding" userId="7ac81093e9d13b5c" providerId="LiveId" clId="{AE96AA6C-6312-4D02-8E3C-E6754659D45B}" dt="2020-06-10T01:22:38.637" v="379" actId="1076"/>
          <ac:spMkLst>
            <pc:docMk/>
            <pc:sldMk cId="2586742594" sldId="490"/>
            <ac:spMk id="8" creationId="{ADA68638-E651-4A31-BBCD-8DD320B65691}"/>
          </ac:spMkLst>
        </pc:spChg>
        <pc:spChg chg="mod">
          <ac:chgData name="Yan Ding" userId="7ac81093e9d13b5c" providerId="LiveId" clId="{AE96AA6C-6312-4D02-8E3C-E6754659D45B}" dt="2020-06-10T01:23:41.855" v="396" actId="1076"/>
          <ac:spMkLst>
            <pc:docMk/>
            <pc:sldMk cId="2586742594" sldId="490"/>
            <ac:spMk id="21" creationId="{32B44D0F-A370-42ED-B186-E0AA4D51E191}"/>
          </ac:spMkLst>
        </pc:spChg>
        <pc:spChg chg="mod">
          <ac:chgData name="Yan Ding" userId="7ac81093e9d13b5c" providerId="LiveId" clId="{AE96AA6C-6312-4D02-8E3C-E6754659D45B}" dt="2020-06-10T01:27:34.694" v="479" actId="20577"/>
          <ac:spMkLst>
            <pc:docMk/>
            <pc:sldMk cId="2586742594" sldId="490"/>
            <ac:spMk id="4099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19:59:49.169" v="5246" actId="207"/>
        <pc:sldMkLst>
          <pc:docMk/>
          <pc:sldMk cId="3773833628" sldId="493"/>
        </pc:sldMkLst>
        <pc:spChg chg="mod">
          <ac:chgData name="Yan Ding" userId="7ac81093e9d13b5c" providerId="LiveId" clId="{AE96AA6C-6312-4D02-8E3C-E6754659D45B}" dt="2020-06-11T19:59:49.169" v="5246" actId="207"/>
          <ac:spMkLst>
            <pc:docMk/>
            <pc:sldMk cId="3773833628" sldId="493"/>
            <ac:spMk id="4100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0T01:28:24.132" v="507" actId="20577"/>
        <pc:sldMkLst>
          <pc:docMk/>
          <pc:sldMk cId="860411276" sldId="494"/>
        </pc:sldMkLst>
        <pc:spChg chg="mod">
          <ac:chgData name="Yan Ding" userId="7ac81093e9d13b5c" providerId="LiveId" clId="{AE96AA6C-6312-4D02-8E3C-E6754659D45B}" dt="2020-06-10T01:28:18.333" v="504" actId="20577"/>
          <ac:spMkLst>
            <pc:docMk/>
            <pc:sldMk cId="860411276" sldId="494"/>
            <ac:spMk id="7" creationId="{AE8C2F7D-B85B-4376-B58A-01E20D3D0A37}"/>
          </ac:spMkLst>
        </pc:spChg>
        <pc:spChg chg="mod">
          <ac:chgData name="Yan Ding" userId="7ac81093e9d13b5c" providerId="LiveId" clId="{AE96AA6C-6312-4D02-8E3C-E6754659D45B}" dt="2020-06-10T01:28:04.895" v="498" actId="20577"/>
          <ac:spMkLst>
            <pc:docMk/>
            <pc:sldMk cId="860411276" sldId="494"/>
            <ac:spMk id="8" creationId="{ADA68638-E651-4A31-BBCD-8DD320B65691}"/>
          </ac:spMkLst>
        </pc:spChg>
        <pc:spChg chg="mod">
          <ac:chgData name="Yan Ding" userId="7ac81093e9d13b5c" providerId="LiveId" clId="{AE96AA6C-6312-4D02-8E3C-E6754659D45B}" dt="2020-06-10T01:28:13.590" v="501" actId="20577"/>
          <ac:spMkLst>
            <pc:docMk/>
            <pc:sldMk cId="860411276" sldId="494"/>
            <ac:spMk id="21" creationId="{32B44D0F-A370-42ED-B186-E0AA4D51E191}"/>
          </ac:spMkLst>
        </pc:spChg>
        <pc:spChg chg="mod">
          <ac:chgData name="Yan Ding" userId="7ac81093e9d13b5c" providerId="LiveId" clId="{AE96AA6C-6312-4D02-8E3C-E6754659D45B}" dt="2020-06-10T01:28:24.132" v="507" actId="20577"/>
          <ac:spMkLst>
            <pc:docMk/>
            <pc:sldMk cId="860411276" sldId="494"/>
            <ac:spMk id="22" creationId="{7F9718E1-A206-4DBB-A9EF-8101AD827138}"/>
          </ac:spMkLst>
        </pc:spChg>
        <pc:spChg chg="mod">
          <ac:chgData name="Yan Ding" userId="7ac81093e9d13b5c" providerId="LiveId" clId="{AE96AA6C-6312-4D02-8E3C-E6754659D45B}" dt="2020-06-10T01:28:00.790" v="495" actId="20577"/>
          <ac:spMkLst>
            <pc:docMk/>
            <pc:sldMk cId="860411276" sldId="494"/>
            <ac:spMk id="23" creationId="{7ED78BAA-821F-4510-B105-CECE882EA976}"/>
          </ac:spMkLst>
        </pc:spChg>
      </pc:sldChg>
      <pc:sldChg chg="modSp add mod">
        <pc:chgData name="Yan Ding" userId="7ac81093e9d13b5c" providerId="LiveId" clId="{AE96AA6C-6312-4D02-8E3C-E6754659D45B}" dt="2020-06-11T20:15:32.534" v="5442" actId="20577"/>
        <pc:sldMkLst>
          <pc:docMk/>
          <pc:sldMk cId="2683069232" sldId="495"/>
        </pc:sldMkLst>
        <pc:spChg chg="mod">
          <ac:chgData name="Yan Ding" userId="7ac81093e9d13b5c" providerId="LiveId" clId="{AE96AA6C-6312-4D02-8E3C-E6754659D45B}" dt="2020-06-11T20:15:32.534" v="5442" actId="20577"/>
          <ac:spMkLst>
            <pc:docMk/>
            <pc:sldMk cId="2683069232" sldId="495"/>
            <ac:spMk id="6" creationId="{00000000-0000-0000-0000-000000000000}"/>
          </ac:spMkLst>
        </pc:spChg>
      </pc:sldChg>
      <pc:sldChg chg="addSp delSp modSp add mod">
        <pc:chgData name="Yan Ding" userId="7ac81093e9d13b5c" providerId="LiveId" clId="{AE96AA6C-6312-4D02-8E3C-E6754659D45B}" dt="2020-06-11T15:33:25.356" v="3060"/>
        <pc:sldMkLst>
          <pc:docMk/>
          <pc:sldMk cId="2500160397" sldId="496"/>
        </pc:sldMkLst>
        <pc:spChg chg="add del mod">
          <ac:chgData name="Yan Ding" userId="7ac81093e9d13b5c" providerId="LiveId" clId="{AE96AA6C-6312-4D02-8E3C-E6754659D45B}" dt="2020-06-11T15:33:25.356" v="3060"/>
          <ac:spMkLst>
            <pc:docMk/>
            <pc:sldMk cId="2500160397" sldId="496"/>
            <ac:spMk id="2" creationId="{B77D4D65-24D0-4257-A348-9D2271BFFA43}"/>
          </ac:spMkLst>
        </pc:spChg>
        <pc:spChg chg="mod">
          <ac:chgData name="Yan Ding" userId="7ac81093e9d13b5c" providerId="LiveId" clId="{AE96AA6C-6312-4D02-8E3C-E6754659D45B}" dt="2020-06-10T14:39:50.727" v="3031" actId="20577"/>
          <ac:spMkLst>
            <pc:docMk/>
            <pc:sldMk cId="2500160397" sldId="496"/>
            <ac:spMk id="8" creationId="{00000000-0000-0000-0000-000000000000}"/>
          </ac:spMkLst>
        </pc:spChg>
        <pc:spChg chg="mod">
          <ac:chgData name="Yan Ding" userId="7ac81093e9d13b5c" providerId="LiveId" clId="{AE96AA6C-6312-4D02-8E3C-E6754659D45B}" dt="2020-06-10T14:30:41.053" v="2671" actId="20577"/>
          <ac:spMkLst>
            <pc:docMk/>
            <pc:sldMk cId="2500160397" sldId="496"/>
            <ac:spMk id="8194" creationId="{00000000-0000-0000-0000-000000000000}"/>
          </ac:spMkLst>
        </pc:spChg>
      </pc:sldChg>
      <pc:sldChg chg="add del">
        <pc:chgData name="Yan Ding" userId="7ac81093e9d13b5c" providerId="LiveId" clId="{AE96AA6C-6312-4D02-8E3C-E6754659D45B}" dt="2020-06-10T05:01:27.476" v="1766" actId="47"/>
        <pc:sldMkLst>
          <pc:docMk/>
          <pc:sldMk cId="3234677896" sldId="496"/>
        </pc:sldMkLst>
      </pc:sldChg>
      <pc:sldChg chg="modSp add mod">
        <pc:chgData name="Yan Ding" userId="7ac81093e9d13b5c" providerId="LiveId" clId="{AE96AA6C-6312-4D02-8E3C-E6754659D45B}" dt="2020-06-11T15:33:47.086" v="3066" actId="1035"/>
        <pc:sldMkLst>
          <pc:docMk/>
          <pc:sldMk cId="678810623" sldId="497"/>
        </pc:sldMkLst>
        <pc:spChg chg="mod">
          <ac:chgData name="Yan Ding" userId="7ac81093e9d13b5c" providerId="LiveId" clId="{AE96AA6C-6312-4D02-8E3C-E6754659D45B}" dt="2020-06-11T15:33:47.086" v="3066" actId="1035"/>
          <ac:spMkLst>
            <pc:docMk/>
            <pc:sldMk cId="678810623" sldId="497"/>
            <ac:spMk id="2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16:40:36.597" v="3277" actId="207"/>
        <pc:sldMkLst>
          <pc:docMk/>
          <pc:sldMk cId="682549436" sldId="498"/>
        </pc:sldMkLst>
        <pc:spChg chg="mod">
          <ac:chgData name="Yan Ding" userId="7ac81093e9d13b5c" providerId="LiveId" clId="{AE96AA6C-6312-4D02-8E3C-E6754659D45B}" dt="2020-06-11T16:40:36.597" v="3277" actId="207"/>
          <ac:spMkLst>
            <pc:docMk/>
            <pc:sldMk cId="682549436" sldId="498"/>
            <ac:spMk id="4100" creationId="{00000000-0000-0000-0000-000000000000}"/>
          </ac:spMkLst>
        </pc:spChg>
      </pc:sldChg>
      <pc:sldChg chg="addSp delSp modSp add mod modAnim">
        <pc:chgData name="Yan Ding" userId="7ac81093e9d13b5c" providerId="LiveId" clId="{AE96AA6C-6312-4D02-8E3C-E6754659D45B}" dt="2020-06-11T20:40:19.109" v="5638" actId="1038"/>
        <pc:sldMkLst>
          <pc:docMk/>
          <pc:sldMk cId="2809148558" sldId="499"/>
        </pc:sldMkLst>
        <pc:spChg chg="add del mod">
          <ac:chgData name="Yan Ding" userId="7ac81093e9d13b5c" providerId="LiveId" clId="{AE96AA6C-6312-4D02-8E3C-E6754659D45B}" dt="2020-06-11T17:06:09.692" v="3334" actId="478"/>
          <ac:spMkLst>
            <pc:docMk/>
            <pc:sldMk cId="2809148558" sldId="499"/>
            <ac:spMk id="3" creationId="{4516A731-29FB-4832-82BA-89AA4A0DFF7D}"/>
          </ac:spMkLst>
        </pc:spChg>
        <pc:spChg chg="add mod">
          <ac:chgData name="Yan Ding" userId="7ac81093e9d13b5c" providerId="LiveId" clId="{AE96AA6C-6312-4D02-8E3C-E6754659D45B}" dt="2020-06-11T17:21:11.072" v="3670" actId="1037"/>
          <ac:spMkLst>
            <pc:docMk/>
            <pc:sldMk cId="2809148558" sldId="499"/>
            <ac:spMk id="4" creationId="{7C4F57D3-EC27-4CF1-BE0A-1B429B14A7EC}"/>
          </ac:spMkLst>
        </pc:spChg>
        <pc:spChg chg="del mod topLvl">
          <ac:chgData name="Yan Ding" userId="7ac81093e9d13b5c" providerId="LiveId" clId="{AE96AA6C-6312-4D02-8E3C-E6754659D45B}" dt="2020-06-11T17:07:28.919" v="3365" actId="21"/>
          <ac:spMkLst>
            <pc:docMk/>
            <pc:sldMk cId="2809148558" sldId="499"/>
            <ac:spMk id="9" creationId="{65C75AC8-F9FA-469D-B337-14DD2EA55FEC}"/>
          </ac:spMkLst>
        </pc:spChg>
        <pc:spChg chg="add del mod">
          <ac:chgData name="Yan Ding" userId="7ac81093e9d13b5c" providerId="LiveId" clId="{AE96AA6C-6312-4D02-8E3C-E6754659D45B}" dt="2020-06-11T17:06:24.654" v="3337" actId="478"/>
          <ac:spMkLst>
            <pc:docMk/>
            <pc:sldMk cId="2809148558" sldId="499"/>
            <ac:spMk id="10" creationId="{86C7A91C-C657-45BA-99EC-970B7B850568}"/>
          </ac:spMkLst>
        </pc:spChg>
        <pc:spChg chg="del mod topLvl">
          <ac:chgData name="Yan Ding" userId="7ac81093e9d13b5c" providerId="LiveId" clId="{AE96AA6C-6312-4D02-8E3C-E6754659D45B}" dt="2020-06-11T17:08:24.232" v="3385" actId="478"/>
          <ac:spMkLst>
            <pc:docMk/>
            <pc:sldMk cId="2809148558" sldId="499"/>
            <ac:spMk id="13" creationId="{0B2D27AC-C8E0-47E8-9961-9398AE22BD2A}"/>
          </ac:spMkLst>
        </pc:spChg>
        <pc:spChg chg="add del mod">
          <ac:chgData name="Yan Ding" userId="7ac81093e9d13b5c" providerId="LiveId" clId="{AE96AA6C-6312-4D02-8E3C-E6754659D45B}" dt="2020-06-11T17:06:22.090" v="3336" actId="478"/>
          <ac:spMkLst>
            <pc:docMk/>
            <pc:sldMk cId="2809148558" sldId="499"/>
            <ac:spMk id="14" creationId="{FC3578FF-9E4D-49A6-BCDC-3A0E3982A8DB}"/>
          </ac:spMkLst>
        </pc:spChg>
        <pc:spChg chg="add del mod">
          <ac:chgData name="Yan Ding" userId="7ac81093e9d13b5c" providerId="LiveId" clId="{AE96AA6C-6312-4D02-8E3C-E6754659D45B}" dt="2020-06-11T17:08:18.701" v="3384" actId="478"/>
          <ac:spMkLst>
            <pc:docMk/>
            <pc:sldMk cId="2809148558" sldId="499"/>
            <ac:spMk id="15" creationId="{B350F7B8-0711-4C12-9BDD-0D123A7B1974}"/>
          </ac:spMkLst>
        </pc:spChg>
        <pc:spChg chg="add mod">
          <ac:chgData name="Yan Ding" userId="7ac81093e9d13b5c" providerId="LiveId" clId="{AE96AA6C-6312-4D02-8E3C-E6754659D45B}" dt="2020-06-11T17:21:11.072" v="3670" actId="1037"/>
          <ac:spMkLst>
            <pc:docMk/>
            <pc:sldMk cId="2809148558" sldId="499"/>
            <ac:spMk id="16" creationId="{CEF158CC-626D-4258-91C1-83B7E9C7104C}"/>
          </ac:spMkLst>
        </pc:spChg>
        <pc:spChg chg="add mod">
          <ac:chgData name="Yan Ding" userId="7ac81093e9d13b5c" providerId="LiveId" clId="{AE96AA6C-6312-4D02-8E3C-E6754659D45B}" dt="2020-06-11T17:21:11.072" v="3670" actId="1037"/>
          <ac:spMkLst>
            <pc:docMk/>
            <pc:sldMk cId="2809148558" sldId="499"/>
            <ac:spMk id="17" creationId="{A934FC9A-5B50-42DE-BD3E-9627AF2783D9}"/>
          </ac:spMkLst>
        </pc:spChg>
        <pc:spChg chg="add mod">
          <ac:chgData name="Yan Ding" userId="7ac81093e9d13b5c" providerId="LiveId" clId="{AE96AA6C-6312-4D02-8E3C-E6754659D45B}" dt="2020-06-11T20:40:19.109" v="5638" actId="1038"/>
          <ac:spMkLst>
            <pc:docMk/>
            <pc:sldMk cId="2809148558" sldId="499"/>
            <ac:spMk id="18" creationId="{1B0EB656-8344-4AE3-92AB-3AD2FF8B23B8}"/>
          </ac:spMkLst>
        </pc:spChg>
        <pc:spChg chg="add mod">
          <ac:chgData name="Yan Ding" userId="7ac81093e9d13b5c" providerId="LiveId" clId="{AE96AA6C-6312-4D02-8E3C-E6754659D45B}" dt="2020-06-11T17:21:11.072" v="3670" actId="1037"/>
          <ac:spMkLst>
            <pc:docMk/>
            <pc:sldMk cId="2809148558" sldId="499"/>
            <ac:spMk id="20" creationId="{BB6ECE82-66BC-417B-9AB6-E871307A7056}"/>
          </ac:spMkLst>
        </pc:spChg>
        <pc:spChg chg="add mod">
          <ac:chgData name="Yan Ding" userId="7ac81093e9d13b5c" providerId="LiveId" clId="{AE96AA6C-6312-4D02-8E3C-E6754659D45B}" dt="2020-06-11T17:21:11.072" v="3670" actId="1037"/>
          <ac:spMkLst>
            <pc:docMk/>
            <pc:sldMk cId="2809148558" sldId="499"/>
            <ac:spMk id="23" creationId="{7993043C-53A1-45CC-876D-0150EB6F4B24}"/>
          </ac:spMkLst>
        </pc:spChg>
        <pc:spChg chg="del">
          <ac:chgData name="Yan Ding" userId="7ac81093e9d13b5c" providerId="LiveId" clId="{AE96AA6C-6312-4D02-8E3C-E6754659D45B}" dt="2020-06-11T17:06:03.711" v="3331" actId="478"/>
          <ac:spMkLst>
            <pc:docMk/>
            <pc:sldMk cId="2809148558" sldId="499"/>
            <ac:spMk id="4100" creationId="{00000000-0000-0000-0000-000000000000}"/>
          </ac:spMkLst>
        </pc:spChg>
        <pc:grpChg chg="add del mod">
          <ac:chgData name="Yan Ding" userId="7ac81093e9d13b5c" providerId="LiveId" clId="{AE96AA6C-6312-4D02-8E3C-E6754659D45B}" dt="2020-06-11T17:07:28.919" v="3365" actId="21"/>
          <ac:grpSpMkLst>
            <pc:docMk/>
            <pc:sldMk cId="2809148558" sldId="499"/>
            <ac:grpSpMk id="7" creationId="{3B941072-0157-4E11-BCB7-86CC07739F3A}"/>
          </ac:grpSpMkLst>
        </pc:grpChg>
        <pc:grpChg chg="add del mod">
          <ac:chgData name="Yan Ding" userId="7ac81093e9d13b5c" providerId="LiveId" clId="{AE96AA6C-6312-4D02-8E3C-E6754659D45B}" dt="2020-06-11T17:08:24.232" v="3385" actId="478"/>
          <ac:grpSpMkLst>
            <pc:docMk/>
            <pc:sldMk cId="2809148558" sldId="499"/>
            <ac:grpSpMk id="11" creationId="{AC1626B4-7A48-4263-814B-5449F89382B9}"/>
          </ac:grpSpMkLst>
        </pc:grpChg>
        <pc:picChg chg="mod topLvl">
          <ac:chgData name="Yan Ding" userId="7ac81093e9d13b5c" providerId="LiveId" clId="{AE96AA6C-6312-4D02-8E3C-E6754659D45B}" dt="2020-06-11T17:21:11.072" v="3670" actId="1037"/>
          <ac:picMkLst>
            <pc:docMk/>
            <pc:sldMk cId="2809148558" sldId="499"/>
            <ac:picMk id="8" creationId="{1278CF7B-8A1C-460F-9975-B44D37F11ADF}"/>
          </ac:picMkLst>
        </pc:picChg>
        <pc:picChg chg="mod topLvl">
          <ac:chgData name="Yan Ding" userId="7ac81093e9d13b5c" providerId="LiveId" clId="{AE96AA6C-6312-4D02-8E3C-E6754659D45B}" dt="2020-06-11T17:21:11.072" v="3670" actId="1037"/>
          <ac:picMkLst>
            <pc:docMk/>
            <pc:sldMk cId="2809148558" sldId="499"/>
            <ac:picMk id="12" creationId="{72AC6837-A76C-45D5-8C19-B43D454C999C}"/>
          </ac:picMkLst>
        </pc:picChg>
        <pc:cxnChg chg="add mod">
          <ac:chgData name="Yan Ding" userId="7ac81093e9d13b5c" providerId="LiveId" clId="{AE96AA6C-6312-4D02-8E3C-E6754659D45B}" dt="2020-06-11T17:21:11.072" v="3670" actId="1037"/>
          <ac:cxnSpMkLst>
            <pc:docMk/>
            <pc:sldMk cId="2809148558" sldId="499"/>
            <ac:cxnSpMk id="6" creationId="{70518A25-9B99-4580-80C0-B9E3B692AC60}"/>
          </ac:cxnSpMkLst>
        </pc:cxnChg>
        <pc:cxnChg chg="add mod">
          <ac:chgData name="Yan Ding" userId="7ac81093e9d13b5c" providerId="LiveId" clId="{AE96AA6C-6312-4D02-8E3C-E6754659D45B}" dt="2020-06-11T17:21:11.072" v="3670" actId="1037"/>
          <ac:cxnSpMkLst>
            <pc:docMk/>
            <pc:sldMk cId="2809148558" sldId="499"/>
            <ac:cxnSpMk id="21" creationId="{1BE0ED93-E2D2-4591-9012-924F18F54767}"/>
          </ac:cxnSpMkLst>
        </pc:cxnChg>
      </pc:sldChg>
      <pc:sldChg chg="addSp delSp modSp add mod delAnim modAnim">
        <pc:chgData name="Yan Ding" userId="7ac81093e9d13b5c" providerId="LiveId" clId="{AE96AA6C-6312-4D02-8E3C-E6754659D45B}" dt="2020-06-11T18:03:58.056" v="4059"/>
        <pc:sldMkLst>
          <pc:docMk/>
          <pc:sldMk cId="3097818249" sldId="500"/>
        </pc:sldMkLst>
        <pc:spChg chg="add del mod">
          <ac:chgData name="Yan Ding" userId="7ac81093e9d13b5c" providerId="LiveId" clId="{AE96AA6C-6312-4D02-8E3C-E6754659D45B}" dt="2020-06-11T17:48:34.048" v="3933" actId="478"/>
          <ac:spMkLst>
            <pc:docMk/>
            <pc:sldMk cId="3097818249" sldId="500"/>
            <ac:spMk id="2" creationId="{CCB4A6E2-B275-4DAB-AEDC-AF8A06A39BF4}"/>
          </ac:spMkLst>
        </pc:spChg>
        <pc:spChg chg="add del mod">
          <ac:chgData name="Yan Ding" userId="7ac81093e9d13b5c" providerId="LiveId" clId="{AE96AA6C-6312-4D02-8E3C-E6754659D45B}" dt="2020-06-11T17:48:57.579" v="3936" actId="478"/>
          <ac:spMkLst>
            <pc:docMk/>
            <pc:sldMk cId="3097818249" sldId="500"/>
            <ac:spMk id="3" creationId="{EAA4A93D-E95A-48CE-B6D5-1D28F6D6B8C7}"/>
          </ac:spMkLst>
        </pc:spChg>
        <pc:spChg chg="add mod">
          <ac:chgData name="Yan Ding" userId="7ac81093e9d13b5c" providerId="LiveId" clId="{AE96AA6C-6312-4D02-8E3C-E6754659D45B}" dt="2020-06-11T17:59:32.563" v="4043" actId="1035"/>
          <ac:spMkLst>
            <pc:docMk/>
            <pc:sldMk cId="3097818249" sldId="500"/>
            <ac:spMk id="5" creationId="{8F2AA954-042E-48FF-AF66-1091C24605BA}"/>
          </ac:spMkLst>
        </pc:spChg>
        <pc:spChg chg="mod">
          <ac:chgData name="Yan Ding" userId="7ac81093e9d13b5c" providerId="LiveId" clId="{AE96AA6C-6312-4D02-8E3C-E6754659D45B}" dt="2020-06-11T17:39:10.040" v="3856"/>
          <ac:spMkLst>
            <pc:docMk/>
            <pc:sldMk cId="3097818249" sldId="500"/>
            <ac:spMk id="15" creationId="{E05A9A28-509D-4A80-BC8A-FEB81BBB3C02}"/>
          </ac:spMkLst>
        </pc:spChg>
        <pc:spChg chg="del mod topLvl">
          <ac:chgData name="Yan Ding" userId="7ac81093e9d13b5c" providerId="LiveId" clId="{AE96AA6C-6312-4D02-8E3C-E6754659D45B}" dt="2020-06-11T17:39:24.039" v="3866" actId="478"/>
          <ac:spMkLst>
            <pc:docMk/>
            <pc:sldMk cId="3097818249" sldId="500"/>
            <ac:spMk id="22" creationId="{3199BFEE-C5BA-499A-B4B3-39BE78EF6584}"/>
          </ac:spMkLst>
        </pc:spChg>
        <pc:spChg chg="add mod">
          <ac:chgData name="Yan Ding" userId="7ac81093e9d13b5c" providerId="LiveId" clId="{AE96AA6C-6312-4D02-8E3C-E6754659D45B}" dt="2020-06-11T17:39:35.166" v="3871" actId="1076"/>
          <ac:spMkLst>
            <pc:docMk/>
            <pc:sldMk cId="3097818249" sldId="500"/>
            <ac:spMk id="24" creationId="{D97BFB87-43C4-4EE6-87E2-C0315F65D6CF}"/>
          </ac:spMkLst>
        </pc:spChg>
        <pc:spChg chg="add mod">
          <ac:chgData name="Yan Ding" userId="7ac81093e9d13b5c" providerId="LiveId" clId="{AE96AA6C-6312-4D02-8E3C-E6754659D45B}" dt="2020-06-11T17:59:32.563" v="4043" actId="1035"/>
          <ac:spMkLst>
            <pc:docMk/>
            <pc:sldMk cId="3097818249" sldId="500"/>
            <ac:spMk id="25" creationId="{2CDFF4C3-F11D-40F7-B02F-828C12639BAD}"/>
          </ac:spMkLst>
        </pc:spChg>
        <pc:spChg chg="add del mod">
          <ac:chgData name="Yan Ding" userId="7ac81093e9d13b5c" providerId="LiveId" clId="{AE96AA6C-6312-4D02-8E3C-E6754659D45B}" dt="2020-06-11T17:40:48.594" v="3879" actId="478"/>
          <ac:spMkLst>
            <pc:docMk/>
            <pc:sldMk cId="3097818249" sldId="500"/>
            <ac:spMk id="26" creationId="{E703CF8E-D33A-41EA-92E0-6C854A007BD0}"/>
          </ac:spMkLst>
        </pc:spChg>
        <pc:spChg chg="mod">
          <ac:chgData name="Yan Ding" userId="7ac81093e9d13b5c" providerId="LiveId" clId="{AE96AA6C-6312-4D02-8E3C-E6754659D45B}" dt="2020-06-11T17:39:10.040" v="3856"/>
          <ac:spMkLst>
            <pc:docMk/>
            <pc:sldMk cId="3097818249" sldId="500"/>
            <ac:spMk id="28" creationId="{555C451E-EC12-45DC-8FE0-D3AA8848BC6F}"/>
          </ac:spMkLst>
        </pc:spChg>
        <pc:spChg chg="mod">
          <ac:chgData name="Yan Ding" userId="7ac81093e9d13b5c" providerId="LiveId" clId="{AE96AA6C-6312-4D02-8E3C-E6754659D45B}" dt="2020-06-11T17:47:38.249" v="3926" actId="14100"/>
          <ac:spMkLst>
            <pc:docMk/>
            <pc:sldMk cId="3097818249" sldId="500"/>
            <ac:spMk id="29" creationId="{EC43FD21-D3F5-4030-8EC5-6B4048808F44}"/>
          </ac:spMkLst>
        </pc:spChg>
        <pc:spChg chg="add mod">
          <ac:chgData name="Yan Ding" userId="7ac81093e9d13b5c" providerId="LiveId" clId="{AE96AA6C-6312-4D02-8E3C-E6754659D45B}" dt="2020-06-11T18:02:42.241" v="4053" actId="20577"/>
          <ac:spMkLst>
            <pc:docMk/>
            <pc:sldMk cId="3097818249" sldId="500"/>
            <ac:spMk id="30" creationId="{787555FF-8BC4-4B48-B03E-E7E0BD2BB16D}"/>
          </ac:spMkLst>
        </pc:spChg>
        <pc:grpChg chg="add del mod">
          <ac:chgData name="Yan Ding" userId="7ac81093e9d13b5c" providerId="LiveId" clId="{AE96AA6C-6312-4D02-8E3C-E6754659D45B}" dt="2020-06-11T17:40:45.030" v="3878" actId="478"/>
          <ac:grpSpMkLst>
            <pc:docMk/>
            <pc:sldMk cId="3097818249" sldId="500"/>
            <ac:grpSpMk id="13" creationId="{D74A7612-E390-4B9A-BEE4-58BB3249DB5F}"/>
          </ac:grpSpMkLst>
        </pc:grpChg>
        <pc:grpChg chg="add del mod">
          <ac:chgData name="Yan Ding" userId="7ac81093e9d13b5c" providerId="LiveId" clId="{AE96AA6C-6312-4D02-8E3C-E6754659D45B}" dt="2020-06-11T17:39:24.039" v="3866" actId="478"/>
          <ac:grpSpMkLst>
            <pc:docMk/>
            <pc:sldMk cId="3097818249" sldId="500"/>
            <ac:grpSpMk id="18" creationId="{453C3075-4B23-44D9-ABC7-D2DE0523B6D9}"/>
          </ac:grpSpMkLst>
        </pc:grpChg>
        <pc:grpChg chg="add del mod">
          <ac:chgData name="Yan Ding" userId="7ac81093e9d13b5c" providerId="LiveId" clId="{AE96AA6C-6312-4D02-8E3C-E6754659D45B}" dt="2020-06-11T17:58:45.575" v="4041" actId="478"/>
          <ac:grpSpMkLst>
            <pc:docMk/>
            <pc:sldMk cId="3097818249" sldId="500"/>
            <ac:grpSpMk id="27" creationId="{201B17F3-46CF-43DC-A963-EFF1B8660E44}"/>
          </ac:grpSpMkLst>
        </pc:grpChg>
        <pc:picChg chg="mod">
          <ac:chgData name="Yan Ding" userId="7ac81093e9d13b5c" providerId="LiveId" clId="{AE96AA6C-6312-4D02-8E3C-E6754659D45B}" dt="2020-06-11T17:39:10.040" v="3856"/>
          <ac:picMkLst>
            <pc:docMk/>
            <pc:sldMk cId="3097818249" sldId="500"/>
            <ac:picMk id="14" creationId="{09BCD77C-EAC5-4962-9739-0E0603808388}"/>
          </ac:picMkLst>
        </pc:picChg>
        <pc:picChg chg="mod topLvl">
          <ac:chgData name="Yan Ding" userId="7ac81093e9d13b5c" providerId="LiveId" clId="{AE96AA6C-6312-4D02-8E3C-E6754659D45B}" dt="2020-06-11T17:39:28.900" v="3870" actId="1036"/>
          <ac:picMkLst>
            <pc:docMk/>
            <pc:sldMk cId="3097818249" sldId="500"/>
            <ac:picMk id="19" creationId="{6EF616E7-B313-45E5-B668-35B72071D582}"/>
          </ac:picMkLst>
        </pc:picChg>
      </pc:sldChg>
      <pc:sldChg chg="addSp delSp modSp add mod ord">
        <pc:chgData name="Yan Ding" userId="7ac81093e9d13b5c" providerId="LiveId" clId="{AE96AA6C-6312-4D02-8E3C-E6754659D45B}" dt="2020-06-11T20:40:59.602" v="5640" actId="114"/>
        <pc:sldMkLst>
          <pc:docMk/>
          <pc:sldMk cId="1487802236" sldId="501"/>
        </pc:sldMkLst>
        <pc:spChg chg="add del mod">
          <ac:chgData name="Yan Ding" userId="7ac81093e9d13b5c" providerId="LiveId" clId="{AE96AA6C-6312-4D02-8E3C-E6754659D45B}" dt="2020-06-11T18:06:30.231" v="4062"/>
          <ac:spMkLst>
            <pc:docMk/>
            <pc:sldMk cId="1487802236" sldId="501"/>
            <ac:spMk id="2" creationId="{BB8F9761-C979-4FB6-A4BB-59C7BFD6C68C}"/>
          </ac:spMkLst>
        </pc:spChg>
        <pc:spChg chg="mod">
          <ac:chgData name="Yan Ding" userId="7ac81093e9d13b5c" providerId="LiveId" clId="{AE96AA6C-6312-4D02-8E3C-E6754659D45B}" dt="2020-06-11T20:40:59.602" v="5640" actId="114"/>
          <ac:spMkLst>
            <pc:docMk/>
            <pc:sldMk cId="1487802236" sldId="501"/>
            <ac:spMk id="4100" creationId="{00000000-0000-0000-0000-000000000000}"/>
          </ac:spMkLst>
        </pc:spChg>
      </pc:sldChg>
      <pc:sldChg chg="modSp add">
        <pc:chgData name="Yan Ding" userId="7ac81093e9d13b5c" providerId="LiveId" clId="{AE96AA6C-6312-4D02-8E3C-E6754659D45B}" dt="2020-06-11T20:47:05.296" v="5704" actId="20577"/>
        <pc:sldMkLst>
          <pc:docMk/>
          <pc:sldMk cId="2382384686" sldId="502"/>
        </pc:sldMkLst>
        <pc:spChg chg="mod">
          <ac:chgData name="Yan Ding" userId="7ac81093e9d13b5c" providerId="LiveId" clId="{AE96AA6C-6312-4D02-8E3C-E6754659D45B}" dt="2020-06-11T18:42:56.107" v="4116"/>
          <ac:spMkLst>
            <pc:docMk/>
            <pc:sldMk cId="2382384686" sldId="502"/>
            <ac:spMk id="4099" creationId="{00000000-0000-0000-0000-000000000000}"/>
          </ac:spMkLst>
        </pc:spChg>
        <pc:spChg chg="mod">
          <ac:chgData name="Yan Ding" userId="7ac81093e9d13b5c" providerId="LiveId" clId="{AE96AA6C-6312-4D02-8E3C-E6754659D45B}" dt="2020-06-11T20:47:05.296" v="5704" actId="20577"/>
          <ac:spMkLst>
            <pc:docMk/>
            <pc:sldMk cId="2382384686" sldId="502"/>
            <ac:spMk id="4100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19:57:41.138" v="5242" actId="1036"/>
        <pc:sldMkLst>
          <pc:docMk/>
          <pc:sldMk cId="225906553" sldId="503"/>
        </pc:sldMkLst>
        <pc:spChg chg="mod">
          <ac:chgData name="Yan Ding" userId="7ac81093e9d13b5c" providerId="LiveId" clId="{AE96AA6C-6312-4D02-8E3C-E6754659D45B}" dt="2020-06-11T19:57:41.138" v="5242" actId="1036"/>
          <ac:spMkLst>
            <pc:docMk/>
            <pc:sldMk cId="225906553" sldId="503"/>
            <ac:spMk id="2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20:50:24.120" v="5723" actId="114"/>
        <pc:sldMkLst>
          <pc:docMk/>
          <pc:sldMk cId="4066431547" sldId="504"/>
        </pc:sldMkLst>
        <pc:spChg chg="mod">
          <ac:chgData name="Yan Ding" userId="7ac81093e9d13b5c" providerId="LiveId" clId="{AE96AA6C-6312-4D02-8E3C-E6754659D45B}" dt="2020-06-11T20:50:24.120" v="5723" actId="114"/>
          <ac:spMkLst>
            <pc:docMk/>
            <pc:sldMk cId="4066431547" sldId="504"/>
            <ac:spMk id="8" creationId="{00000000-0000-0000-0000-000000000000}"/>
          </ac:spMkLst>
        </pc:spChg>
        <pc:spChg chg="mod">
          <ac:chgData name="Yan Ding" userId="7ac81093e9d13b5c" providerId="LiveId" clId="{AE96AA6C-6312-4D02-8E3C-E6754659D45B}" dt="2020-06-11T19:43:19.341" v="4276" actId="20577"/>
          <ac:spMkLst>
            <pc:docMk/>
            <pc:sldMk cId="4066431547" sldId="504"/>
            <ac:spMk id="8194" creationId="{00000000-0000-0000-0000-000000000000}"/>
          </ac:spMkLst>
        </pc:spChg>
      </pc:sldChg>
      <pc:sldChg chg="modSp add mod">
        <pc:chgData name="Yan Ding" userId="7ac81093e9d13b5c" providerId="LiveId" clId="{AE96AA6C-6312-4D02-8E3C-E6754659D45B}" dt="2020-06-11T21:06:11.296" v="5733" actId="113"/>
        <pc:sldMkLst>
          <pc:docMk/>
          <pc:sldMk cId="1294633990" sldId="505"/>
        </pc:sldMkLst>
        <pc:spChg chg="mod">
          <ac:chgData name="Yan Ding" userId="7ac81093e9d13b5c" providerId="LiveId" clId="{AE96AA6C-6312-4D02-8E3C-E6754659D45B}" dt="2020-06-11T21:06:11.296" v="5733" actId="113"/>
          <ac:spMkLst>
            <pc:docMk/>
            <pc:sldMk cId="1294633990" sldId="505"/>
            <ac:spMk id="8" creationId="{00000000-0000-0000-0000-000000000000}"/>
          </ac:spMkLst>
        </pc:spChg>
        <pc:spChg chg="mod">
          <ac:chgData name="Yan Ding" userId="7ac81093e9d13b5c" providerId="LiveId" clId="{AE96AA6C-6312-4D02-8E3C-E6754659D45B}" dt="2020-06-11T19:58:15.584" v="5244" actId="1035"/>
          <ac:spMkLst>
            <pc:docMk/>
            <pc:sldMk cId="1294633990" sldId="505"/>
            <ac:spMk id="8194" creationId="{00000000-0000-0000-0000-000000000000}"/>
          </ac:spMkLst>
        </pc:spChg>
        <pc:spChg chg="mod">
          <ac:chgData name="Yan Ding" userId="7ac81093e9d13b5c" providerId="LiveId" clId="{AE96AA6C-6312-4D02-8E3C-E6754659D45B}" dt="2020-06-11T19:58:15.584" v="5244" actId="1035"/>
          <ac:spMkLst>
            <pc:docMk/>
            <pc:sldMk cId="1294633990" sldId="505"/>
            <ac:spMk id="81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125DB064-D555-4DDD-9932-96024D6CCD5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EDB97B41-AA29-4779-8BB5-9E3C6D3E61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0061C5FB-9BEA-4189-9E24-539FB43F7684}" type="slidenum">
              <a:rPr lang="ar-SA" sz="1200">
                <a:latin typeface="Arial" charset="0"/>
              </a:rPr>
              <a:pPr algn="l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4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7600C8DE-E6C1-4884-8294-1DBBEE7018E1}" type="slidenum">
              <a:rPr lang="ar-SA" sz="1200">
                <a:latin typeface="Arial" charset="0"/>
              </a:rPr>
              <a:pPr algn="l"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6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7600C8DE-E6C1-4884-8294-1DBBEE7018E1}" type="slidenum">
              <a:rPr lang="ar-SA" sz="1200">
                <a:latin typeface="Arial" charset="0"/>
              </a:rPr>
              <a:pPr algn="l"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3E59625C-2165-4AD6-9DF1-FDEC508522F6}" type="slidenum">
              <a:rPr lang="ar-SA" sz="1200">
                <a:latin typeface="Arial" charset="0"/>
              </a:rPr>
              <a:pPr algn="l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7600C8DE-E6C1-4884-8294-1DBBEE7018E1}" type="slidenum">
              <a:rPr lang="ar-SA" sz="1200">
                <a:latin typeface="Arial" charset="0"/>
              </a:rPr>
              <a:pPr algn="l"/>
              <a:t>21</a:t>
            </a:fld>
            <a:endParaRPr 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1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7600C8DE-E6C1-4884-8294-1DBBEE7018E1}" type="slidenum">
              <a:rPr lang="ar-SA" sz="1200">
                <a:latin typeface="Arial" charset="0"/>
              </a:rPr>
              <a:pPr algn="l"/>
              <a:t>22</a:t>
            </a:fld>
            <a:endParaRPr 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5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7600C8DE-E6C1-4884-8294-1DBBEE7018E1}" type="slidenum">
              <a:rPr lang="ar-SA" sz="1200">
                <a:latin typeface="Arial" charset="0"/>
              </a:rPr>
              <a:pPr algn="l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0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1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4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4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0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9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6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0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3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1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5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2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ED7D1-4CBE-4C50-A65E-78CB3159B529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D8D5FD-348C-48AF-8517-A9F9D5BDA7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266B-4928-4189-84CF-152260783B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214313"/>
            <a:ext cx="20478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14313"/>
            <a:ext cx="59928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47F05-4398-4FC9-ADDA-F427EE698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55B4-D094-42D2-BFBE-C6BBB6C0F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D9A75-48A2-4041-B3EE-582820369D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06B0-C651-4C15-BFD7-38DEAFB9F6D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6D57-29FB-475A-A7B0-81899EE31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5B2B-0FF7-4998-9D54-DFE0EFE47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D54D-E09C-4108-A72A-49E220CB4B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A66F9-F5B5-4AA0-A153-CCBA36D5F6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9B99-84E2-45B0-818F-9B3B1773AB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14313"/>
            <a:ext cx="779303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fld id="{8A7E6C06-DB0C-4462-B051-800E8970DE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SA_Factoring_Challen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43112"/>
            <a:ext cx="7772400" cy="14620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Public-Key Encryption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762000" y="3124200"/>
            <a:ext cx="1374775" cy="992188"/>
            <a:chOff x="3360" y="1802"/>
            <a:chExt cx="633" cy="415"/>
          </a:xfrm>
        </p:grpSpPr>
        <p:pic>
          <p:nvPicPr>
            <p:cNvPr id="7189" name="Picture 6" descr="PE0643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9" y="1802"/>
              <a:ext cx="36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0" name="Text Box 7"/>
            <p:cNvSpPr txBox="1">
              <a:spLocks noChangeArrowheads="1"/>
            </p:cNvSpPr>
            <p:nvPr/>
          </p:nvSpPr>
          <p:spPr bwMode="auto">
            <a:xfrm>
              <a:off x="3360" y="2064"/>
              <a:ext cx="33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Alice</a:t>
              </a:r>
            </a:p>
          </p:txBody>
        </p:sp>
      </p:grp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2438400" y="3490913"/>
            <a:ext cx="3733800" cy="304800"/>
          </a:xfrm>
          <a:prstGeom prst="rightArrow">
            <a:avLst>
              <a:gd name="adj1" fmla="val 50000"/>
              <a:gd name="adj2" fmla="val 3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6553200" y="2957513"/>
            <a:ext cx="762000" cy="1273175"/>
            <a:chOff x="4992" y="1680"/>
            <a:chExt cx="336" cy="540"/>
          </a:xfrm>
        </p:grpSpPr>
        <p:pic>
          <p:nvPicPr>
            <p:cNvPr id="7187" name="Picture 10" descr="PE06440_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92" y="1680"/>
              <a:ext cx="3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8" name="Text Box 11"/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Bob</a:t>
              </a:r>
            </a:p>
          </p:txBody>
        </p:sp>
      </p:grp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2971800" y="4051300"/>
            <a:ext cx="1981200" cy="1185863"/>
            <a:chOff x="3984" y="3024"/>
            <a:chExt cx="864" cy="514"/>
          </a:xfrm>
        </p:grpSpPr>
        <p:pic>
          <p:nvPicPr>
            <p:cNvPr id="7185" name="Picture 13" descr="j01022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4" y="3024"/>
              <a:ext cx="461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6" name="Text Box 14"/>
            <p:cNvSpPr txBox="1">
              <a:spLocks noChangeArrowheads="1"/>
            </p:cNvSpPr>
            <p:nvPr/>
          </p:nvSpPr>
          <p:spPr bwMode="auto">
            <a:xfrm>
              <a:off x="3984" y="3379"/>
              <a:ext cx="86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Attacker</a:t>
              </a:r>
            </a:p>
          </p:txBody>
        </p:sp>
      </p:grpSp>
      <p:sp>
        <p:nvSpPr>
          <p:cNvPr id="7177" name="Freeform 15"/>
          <p:cNvSpPr>
            <a:spLocks/>
          </p:cNvSpPr>
          <p:nvPr/>
        </p:nvSpPr>
        <p:spPr bwMode="auto">
          <a:xfrm>
            <a:off x="4195763" y="3746500"/>
            <a:ext cx="457200" cy="604838"/>
          </a:xfrm>
          <a:custGeom>
            <a:avLst/>
            <a:gdLst>
              <a:gd name="T0" fmla="*/ 0 w 288"/>
              <a:gd name="T1" fmla="*/ 960181208 h 381"/>
              <a:gd name="T2" fmla="*/ 287297790 w 288"/>
              <a:gd name="T3" fmla="*/ 907257106 h 381"/>
              <a:gd name="T4" fmla="*/ 544353718 w 288"/>
              <a:gd name="T5" fmla="*/ 778729668 h 381"/>
              <a:gd name="T6" fmla="*/ 650200235 w 288"/>
              <a:gd name="T7" fmla="*/ 622479901 h 381"/>
              <a:gd name="T8" fmla="*/ 725804891 w 288"/>
              <a:gd name="T9" fmla="*/ 519152649 h 381"/>
              <a:gd name="T10" fmla="*/ 675401787 w 288"/>
              <a:gd name="T11" fmla="*/ 259577118 h 381"/>
              <a:gd name="T12" fmla="*/ 362902445 w 288"/>
              <a:gd name="T13" fmla="*/ 156249816 h 381"/>
              <a:gd name="T14" fmla="*/ 441026562 w 288"/>
              <a:gd name="T15" fmla="*/ 78125702 h 381"/>
              <a:gd name="T16" fmla="*/ 493950614 w 288"/>
              <a:gd name="T17" fmla="*/ 0 h 3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381"/>
              <a:gd name="T29" fmla="*/ 288 w 288"/>
              <a:gd name="T30" fmla="*/ 381 h 38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381">
                <a:moveTo>
                  <a:pt x="0" y="381"/>
                </a:moveTo>
                <a:cubicBezTo>
                  <a:pt x="49" y="356"/>
                  <a:pt x="60" y="347"/>
                  <a:pt x="114" y="360"/>
                </a:cubicBezTo>
                <a:cubicBezTo>
                  <a:pt x="176" y="342"/>
                  <a:pt x="182" y="353"/>
                  <a:pt x="216" y="309"/>
                </a:cubicBezTo>
                <a:cubicBezTo>
                  <a:pt x="231" y="289"/>
                  <a:pt x="244" y="267"/>
                  <a:pt x="258" y="247"/>
                </a:cubicBezTo>
                <a:cubicBezTo>
                  <a:pt x="268" y="233"/>
                  <a:pt x="288" y="206"/>
                  <a:pt x="288" y="206"/>
                </a:cubicBezTo>
                <a:cubicBezTo>
                  <a:pt x="276" y="157"/>
                  <a:pt x="253" y="150"/>
                  <a:pt x="268" y="103"/>
                </a:cubicBezTo>
                <a:cubicBezTo>
                  <a:pt x="228" y="76"/>
                  <a:pt x="192" y="71"/>
                  <a:pt x="144" y="62"/>
                </a:cubicBezTo>
                <a:cubicBezTo>
                  <a:pt x="154" y="52"/>
                  <a:pt x="166" y="42"/>
                  <a:pt x="175" y="31"/>
                </a:cubicBezTo>
                <a:cubicBezTo>
                  <a:pt x="183" y="21"/>
                  <a:pt x="196" y="0"/>
                  <a:pt x="1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auto">
          <a:xfrm>
            <a:off x="990600" y="44751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1752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Look up Bob’s public key 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pk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C = 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pk</a:t>
            </a:r>
            <a:r>
              <a:rPr lang="en-US" dirty="0">
                <a:latin typeface="Arial" charset="0"/>
              </a:rPr>
              <a:t>(M)</a:t>
            </a:r>
          </a:p>
        </p:txBody>
      </p:sp>
      <p:sp>
        <p:nvSpPr>
          <p:cNvPr id="7180" name="Text Box 18"/>
          <p:cNvSpPr txBox="1">
            <a:spLocks noChangeArrowheads="1"/>
          </p:cNvSpPr>
          <p:nvPr/>
        </p:nvSpPr>
        <p:spPr bwMode="auto">
          <a:xfrm>
            <a:off x="3657600" y="3200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7181" name="Text Box 19"/>
          <p:cNvSpPr txBox="1">
            <a:spLocks noChangeArrowheads="1"/>
          </p:cNvSpPr>
          <p:nvPr/>
        </p:nvSpPr>
        <p:spPr bwMode="auto">
          <a:xfrm>
            <a:off x="6324600" y="4405313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Arial" charset="0"/>
              </a:rPr>
              <a:t>M =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sk</a:t>
            </a:r>
            <a:r>
              <a:rPr lang="en-US" dirty="0">
                <a:latin typeface="Arial" charset="0"/>
              </a:rPr>
              <a:t>(C)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143000" y="2133600"/>
            <a:ext cx="2590800" cy="804863"/>
            <a:chOff x="2496" y="2928"/>
            <a:chExt cx="2256" cy="384"/>
          </a:xfrm>
        </p:grpSpPr>
        <p:sp>
          <p:nvSpPr>
            <p:cNvPr id="7183" name="AutoShape 21"/>
            <p:cNvSpPr>
              <a:spLocks noChangeArrowheads="1"/>
            </p:cNvSpPr>
            <p:nvPr/>
          </p:nvSpPr>
          <p:spPr bwMode="auto">
            <a:xfrm>
              <a:off x="2496" y="2928"/>
              <a:ext cx="2256" cy="384"/>
            </a:xfrm>
            <a:prstGeom prst="wedgeRoundRectCallout">
              <a:avLst>
                <a:gd name="adj1" fmla="val 47519"/>
                <a:gd name="adj2" fmla="val 203907"/>
                <a:gd name="adj3" fmla="val 16667"/>
              </a:avLst>
            </a:prstGeom>
            <a:solidFill>
              <a:srgbClr val="FFFF99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rtl="0" eaLnBrk="0" hangingPunct="0"/>
              <a:endParaRPr kumimoji="1" lang="en-US">
                <a:latin typeface="Arial" charset="0"/>
              </a:endParaRPr>
            </a:p>
          </p:txBody>
        </p:sp>
        <p:sp>
          <p:nvSpPr>
            <p:cNvPr id="7184" name="Rectangle 22"/>
            <p:cNvSpPr>
              <a:spLocks noChangeArrowheads="1"/>
            </p:cNvSpPr>
            <p:nvPr/>
          </p:nvSpPr>
          <p:spPr bwMode="auto">
            <a:xfrm>
              <a:off x="2640" y="2976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42900" indent="-342900" algn="l" rtl="0" eaLnBrk="0" hangingPunct="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dirty="0"/>
                <a:t>And I can look up </a:t>
              </a:r>
            </a:p>
            <a:p>
              <a:pPr marL="342900" indent="-342900" algn="l" rtl="0" eaLnBrk="0" hangingPunct="0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dirty="0"/>
                <a:t>Bob’s </a:t>
              </a:r>
              <a:r>
                <a:rPr lang="en-US" dirty="0" err="1"/>
                <a:t>pk</a:t>
              </a:r>
              <a:r>
                <a:rPr lang="en-US" dirty="0"/>
                <a:t> too.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BDEE38-DF97-4907-AD5C-545B89196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200" b="1" dirty="0"/>
              <a:t>Security of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9788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51038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90000"/>
              </a:spcBef>
            </a:pPr>
            <a:r>
              <a:rPr lang="en-US" sz="2400" dirty="0"/>
              <a:t>The attacker can look up </a:t>
            </a:r>
            <a:r>
              <a:rPr lang="en-US" sz="2400" dirty="0">
                <a:solidFill>
                  <a:srgbClr val="C00000"/>
                </a:solidFill>
              </a:rPr>
              <a:t>pk</a:t>
            </a:r>
            <a:r>
              <a:rPr lang="en-US" sz="2400" dirty="0"/>
              <a:t> too, which contains information about the matching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endParaRPr lang="en-US" sz="2400" dirty="0">
              <a:solidFill>
                <a:srgbClr val="C00000"/>
              </a:solidFill>
            </a:endParaRP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In contrast, in private-key encryption, (supposedly) the key is completely secret</a:t>
            </a:r>
          </a:p>
          <a:p>
            <a:pPr>
              <a:spcBef>
                <a:spcPts val="3600"/>
              </a:spcBef>
            </a:pPr>
            <a:r>
              <a:rPr lang="en-US" sz="2400" dirty="0"/>
              <a:t>Therefore need to guarantee that for the attacker, who captures both the ciphertext &amp; </a:t>
            </a:r>
            <a:r>
              <a:rPr lang="en-US" sz="2400" dirty="0">
                <a:solidFill>
                  <a:srgbClr val="C00000"/>
                </a:solidFill>
              </a:rPr>
              <a:t>pk</a:t>
            </a:r>
            <a:r>
              <a:rPr lang="en-US" sz="2400" dirty="0"/>
              <a:t>, it is </a:t>
            </a:r>
            <a:r>
              <a:rPr lang="en-US" sz="2400" i="1" dirty="0">
                <a:solidFill>
                  <a:srgbClr val="C00000"/>
                </a:solidFill>
              </a:rPr>
              <a:t>hard</a:t>
            </a:r>
            <a:r>
              <a:rPr lang="en-US" sz="2400" dirty="0"/>
              <a:t> learn information about the plaintext</a:t>
            </a:r>
          </a:p>
          <a:p>
            <a:pPr lvl="1" eaLnBrk="1" hangingPunct="1">
              <a:buFont typeface="Wingdings" pitchFamily="2" charset="2"/>
              <a:buNone/>
            </a:pPr>
            <a:endParaRPr lang="en-US" kern="0" dirty="0"/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8B93E9-9339-4F72-8EC7-328ECD11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200" b="1" dirty="0"/>
              <a:t>Security of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6811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2296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90000"/>
              </a:spcBef>
            </a:pPr>
            <a:r>
              <a:rPr lang="en-US" sz="2400" dirty="0"/>
              <a:t>The publicity of </a:t>
            </a:r>
            <a:r>
              <a:rPr lang="en-US" sz="2400" dirty="0">
                <a:solidFill>
                  <a:srgbClr val="C00000"/>
                </a:solidFill>
              </a:rPr>
              <a:t>pk</a:t>
            </a:r>
            <a:r>
              <a:rPr lang="en-US" sz="2400" dirty="0"/>
              <a:t> and the known relationship</a:t>
            </a:r>
            <a:r>
              <a:rPr lang="en-US" sz="2400" i="1" dirty="0"/>
              <a:t> </a:t>
            </a:r>
            <a:r>
              <a:rPr lang="en-US" sz="2400" dirty="0"/>
              <a:t>between the matching pair (</a:t>
            </a:r>
            <a:r>
              <a:rPr lang="en-US" sz="2400" dirty="0">
                <a:solidFill>
                  <a:srgbClr val="C00000"/>
                </a:solidFill>
              </a:rPr>
              <a:t>pk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make public-key encryption harder to construct than private-key encryption</a:t>
            </a: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3000"/>
              </a:spcBef>
            </a:pPr>
            <a:r>
              <a:rPr lang="en-US" sz="2400" dirty="0"/>
              <a:t>Perfect secrecy is impossible for public-key encryption (even if the key is used only once)</a:t>
            </a:r>
          </a:p>
          <a:p>
            <a:pPr lvl="1" eaLnBrk="1" hangingPunct="1">
              <a:spcBef>
                <a:spcPts val="1800"/>
              </a:spcBef>
              <a:buClr>
                <a:srgbClr val="008A66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Given </a:t>
            </a:r>
            <a:r>
              <a:rPr lang="en-US" sz="2000" dirty="0">
                <a:solidFill>
                  <a:srgbClr val="C00000"/>
                </a:solidFill>
              </a:rPr>
              <a:t>pk</a:t>
            </a:r>
            <a:r>
              <a:rPr lang="en-US" sz="2000" dirty="0"/>
              <a:t> and the relationship</a:t>
            </a:r>
            <a:r>
              <a:rPr lang="en-US" sz="2000" i="1" dirty="0"/>
              <a:t> </a:t>
            </a:r>
            <a:r>
              <a:rPr lang="en-US" sz="2000" dirty="0"/>
              <a:t>between (</a:t>
            </a:r>
            <a:r>
              <a:rPr lang="en-US" sz="2000" dirty="0">
                <a:solidFill>
                  <a:srgbClr val="C00000"/>
                </a:solidFill>
              </a:rPr>
              <a:t>pk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sk</a:t>
            </a:r>
            <a:r>
              <a:rPr lang="en-US" sz="2000" dirty="0"/>
              <a:t>), an </a:t>
            </a:r>
            <a:r>
              <a:rPr lang="en-US" sz="2000" i="1" dirty="0">
                <a:solidFill>
                  <a:srgbClr val="C00000"/>
                </a:solidFill>
              </a:rPr>
              <a:t>unbounded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attacker can exhaustively search for </a:t>
            </a:r>
            <a:r>
              <a:rPr lang="en-US" sz="2000" dirty="0" err="1">
                <a:solidFill>
                  <a:srgbClr val="C00000"/>
                </a:solidFill>
              </a:rPr>
              <a:t>sk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/>
          </a:p>
          <a:p>
            <a:pPr eaLnBrk="1" hangingPunct="1">
              <a:spcBef>
                <a:spcPts val="3000"/>
              </a:spcBef>
            </a:pPr>
            <a:r>
              <a:rPr lang="en-US" sz="2400" dirty="0"/>
              <a:t>Methods much more efficient than exhaustive search exist for recovering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</a:rPr>
              <a:t>pk</a:t>
            </a:r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US" kern="0" dirty="0"/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8B93E9-9339-4F72-8EC7-328ECD11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200" b="1" dirty="0"/>
              <a:t>Security of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68306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2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Deterministic vs. Randomized Public-Key Encryption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255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A PKE scheme is </a:t>
            </a:r>
            <a:r>
              <a:rPr lang="en-US" sz="2400" i="1" dirty="0">
                <a:solidFill>
                  <a:srgbClr val="C00000"/>
                </a:solidFill>
              </a:rPr>
              <a:t>deterministic </a:t>
            </a:r>
            <a:r>
              <a:rPr lang="en-US" sz="2400" dirty="0"/>
              <a:t>if under every </a:t>
            </a:r>
            <a:r>
              <a:rPr lang="en-US" sz="2400" i="1" dirty="0"/>
              <a:t>fixed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8A66"/>
                </a:solidFill>
              </a:rPr>
              <a:t>pk</a:t>
            </a:r>
            <a:r>
              <a:rPr lang="en-US" sz="2400" dirty="0"/>
              <a:t>, for every message M, its ciphertext </a:t>
            </a:r>
            <a:r>
              <a:rPr lang="en-US" sz="2400" dirty="0" err="1"/>
              <a:t>E</a:t>
            </a:r>
            <a:r>
              <a:rPr lang="en-US" sz="2400" baseline="-250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(M) is </a:t>
            </a:r>
            <a:r>
              <a:rPr lang="en-US" sz="2400" i="1" dirty="0">
                <a:solidFill>
                  <a:srgbClr val="C00000"/>
                </a:solidFill>
              </a:rPr>
              <a:t>unique</a:t>
            </a:r>
            <a:endParaRPr lang="en-US" sz="2400" dirty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Clr>
                <a:srgbClr val="008A66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Each time M is encrypted the result is always the </a:t>
            </a:r>
            <a:r>
              <a:rPr lang="en-US" sz="2000" i="1" dirty="0">
                <a:solidFill>
                  <a:srgbClr val="C00000"/>
                </a:solidFill>
              </a:rPr>
              <a:t>same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A PKE scheme is </a:t>
            </a:r>
            <a:r>
              <a:rPr lang="en-US" sz="2400" i="1" dirty="0">
                <a:solidFill>
                  <a:srgbClr val="008A66"/>
                </a:solidFill>
              </a:rPr>
              <a:t>randomized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if under each </a:t>
            </a:r>
            <a:r>
              <a:rPr lang="en-US" sz="2400" i="1" dirty="0"/>
              <a:t>fixed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8A66"/>
                </a:solidFill>
              </a:rPr>
              <a:t>pk</a:t>
            </a:r>
            <a:r>
              <a:rPr lang="en-US" sz="2400" dirty="0"/>
              <a:t>, for every message M, its ciphertext </a:t>
            </a:r>
            <a:r>
              <a:rPr lang="en-US" sz="2400" dirty="0" err="1"/>
              <a:t>E</a:t>
            </a:r>
            <a:r>
              <a:rPr lang="en-US" sz="2400" baseline="-250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(M) can be one of the </a:t>
            </a:r>
            <a:r>
              <a:rPr lang="en-US" sz="2400" i="1" dirty="0">
                <a:solidFill>
                  <a:srgbClr val="008A66"/>
                </a:solidFill>
              </a:rPr>
              <a:t>many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possible values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Each time M is encrypted the result is likely </a:t>
            </a:r>
            <a:r>
              <a:rPr lang="en-US" sz="2000" i="1" dirty="0">
                <a:solidFill>
                  <a:srgbClr val="008A66"/>
                </a:solidFill>
              </a:rPr>
              <a:t>different</a:t>
            </a:r>
          </a:p>
          <a:p>
            <a:pPr>
              <a:spcBef>
                <a:spcPts val="3000"/>
              </a:spcBef>
            </a:pPr>
            <a:endParaRPr lang="en-US" kern="0" dirty="0"/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77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2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Deterministic vs. Randomized Public-Key Encryption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255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i="1" dirty="0">
                <a:solidFill>
                  <a:srgbClr val="C00000"/>
                </a:solidFill>
              </a:rPr>
              <a:t>Deterministic</a:t>
            </a:r>
            <a:r>
              <a:rPr lang="en-US" sz="2400" dirty="0"/>
              <a:t> public-key encryption is </a:t>
            </a:r>
            <a:r>
              <a:rPr lang="en-US" sz="2400" i="1" dirty="0">
                <a:solidFill>
                  <a:srgbClr val="C00000"/>
                </a:solidFill>
              </a:rPr>
              <a:t>insecure </a:t>
            </a:r>
            <a:r>
              <a:rPr lang="en-US" sz="2400" dirty="0"/>
              <a:t>!!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Clr>
                <a:srgbClr val="008A66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See OpenSSL Lab 2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kern="0" dirty="0"/>
              <a:t>A public-key encryption scheme </a:t>
            </a:r>
            <a:r>
              <a:rPr lang="en-US" sz="2400" i="1" kern="0" dirty="0">
                <a:solidFill>
                  <a:srgbClr val="008A66"/>
                </a:solidFill>
              </a:rPr>
              <a:t>must be randomized</a:t>
            </a:r>
            <a:r>
              <a:rPr lang="en-US" sz="2400" kern="0" dirty="0">
                <a:solidFill>
                  <a:srgbClr val="008A66"/>
                </a:solidFill>
              </a:rPr>
              <a:t> </a:t>
            </a:r>
            <a:r>
              <a:rPr lang="en-US" sz="2400" kern="0" dirty="0"/>
              <a:t>in order to be secure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kern="0" dirty="0">
                <a:solidFill>
                  <a:srgbClr val="008A66"/>
                </a:solidFill>
              </a:rPr>
              <a:t>Moral: Always use randomized encryption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289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Block Encryption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Public-key encryption function </a:t>
            </a:r>
            <a:r>
              <a:rPr lang="en-US" sz="2400" dirty="0" err="1"/>
              <a:t>E</a:t>
            </a:r>
            <a:r>
              <a:rPr lang="en-US" sz="2400" baseline="-250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) is typically defined for message blocks of a fixed length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Like a block cipher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kern="0" dirty="0"/>
              <a:t>However </a:t>
            </a:r>
            <a:r>
              <a:rPr lang="en-US" sz="2400" dirty="0" err="1"/>
              <a:t>E</a:t>
            </a:r>
            <a:r>
              <a:rPr lang="en-US" sz="2400" baseline="-250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) is typically </a:t>
            </a:r>
            <a:r>
              <a:rPr lang="en-US" sz="2400" i="1" kern="0" dirty="0">
                <a:solidFill>
                  <a:srgbClr val="008A66"/>
                </a:solidFill>
              </a:rPr>
              <a:t>randomized</a:t>
            </a:r>
            <a:r>
              <a:rPr lang="en-US" sz="2400" kern="0" dirty="0">
                <a:solidFill>
                  <a:srgbClr val="008A66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kern="0" dirty="0"/>
              <a:t>In contrast, a block cipher is deterministic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577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93038" cy="1462088"/>
          </a:xfrm>
        </p:spPr>
        <p:txBody>
          <a:bodyPr/>
          <a:lstStyle/>
          <a:p>
            <a:pPr algn="ctr"/>
            <a:r>
              <a:rPr lang="en-US" sz="3200" b="1" dirty="0"/>
              <a:t>ECB is Secure if </a:t>
            </a:r>
            <a:r>
              <a:rPr lang="en-US" sz="3200" b="1" dirty="0" err="1"/>
              <a:t>E</a:t>
            </a:r>
            <a:r>
              <a:rPr lang="en-US" sz="3200" b="1" baseline="-25000" dirty="0" err="1">
                <a:solidFill>
                  <a:srgbClr val="008A66"/>
                </a:solidFill>
              </a:rPr>
              <a:t>pk</a:t>
            </a:r>
            <a:r>
              <a:rPr lang="en-US" sz="3200" b="1" dirty="0"/>
              <a:t>(</a:t>
            </a:r>
            <a:r>
              <a:rPr lang="en-US" sz="3200" b="1" dirty="0">
                <a:sym typeface="Symbol" panose="05050102010706020507" pitchFamily="18" charset="2"/>
              </a:rPr>
              <a:t></a:t>
            </a:r>
            <a:r>
              <a:rPr lang="en-US" sz="3200" b="1" dirty="0"/>
              <a:t>) is Randomized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027238"/>
            <a:ext cx="82296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2400" kern="0" dirty="0"/>
              <a:t>Encrypt each block separately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E</a:t>
            </a:r>
            <a:r>
              <a:rPr lang="en-US" sz="2000" baseline="-25000" dirty="0" err="1">
                <a:solidFill>
                  <a:srgbClr val="008A66"/>
                </a:solidFill>
              </a:rPr>
              <a:t>pk</a:t>
            </a:r>
            <a:r>
              <a:rPr lang="en-US" sz="2000" dirty="0"/>
              <a:t>(</a:t>
            </a:r>
            <a:r>
              <a:rPr lang="en-US" sz="2000" dirty="0">
                <a:sym typeface="Symbol" panose="05050102010706020507" pitchFamily="18" charset="2"/>
              </a:rPr>
              <a:t>M</a:t>
            </a:r>
            <a:r>
              <a:rPr lang="en-US" sz="2000" dirty="0"/>
              <a:t>) = (</a:t>
            </a:r>
            <a:r>
              <a:rPr lang="en-US" sz="2000" dirty="0" err="1"/>
              <a:t>E</a:t>
            </a:r>
            <a:r>
              <a:rPr lang="en-US" sz="2000" baseline="-25000" dirty="0" err="1">
                <a:solidFill>
                  <a:srgbClr val="008A66"/>
                </a:solidFill>
              </a:rPr>
              <a:t>pk</a:t>
            </a:r>
            <a:r>
              <a:rPr lang="en-US" sz="2000" dirty="0"/>
              <a:t>(m</a:t>
            </a:r>
            <a:r>
              <a:rPr lang="en-US" sz="2000" baseline="-25000" dirty="0"/>
              <a:t>1</a:t>
            </a:r>
            <a:r>
              <a:rPr lang="en-US" sz="2000" dirty="0"/>
              <a:t>), </a:t>
            </a:r>
            <a:r>
              <a:rPr lang="en-US" sz="2000" dirty="0" err="1"/>
              <a:t>E</a:t>
            </a:r>
            <a:r>
              <a:rPr lang="en-US" sz="2000" baseline="-25000" dirty="0" err="1">
                <a:solidFill>
                  <a:srgbClr val="008A66"/>
                </a:solidFill>
              </a:rPr>
              <a:t>pk</a:t>
            </a:r>
            <a:r>
              <a:rPr lang="en-US" sz="2000" dirty="0"/>
              <a:t>(m</a:t>
            </a:r>
            <a:r>
              <a:rPr lang="en-US" sz="2000" baseline="-25000" dirty="0"/>
              <a:t>2</a:t>
            </a:r>
            <a:r>
              <a:rPr lang="en-US" sz="2000" dirty="0"/>
              <a:t>), …, </a:t>
            </a:r>
            <a:r>
              <a:rPr lang="en-US" sz="2000" dirty="0" err="1"/>
              <a:t>E</a:t>
            </a:r>
            <a:r>
              <a:rPr lang="en-US" sz="2000" baseline="-25000" dirty="0" err="1">
                <a:solidFill>
                  <a:srgbClr val="008A66"/>
                </a:solidFill>
              </a:rPr>
              <a:t>pk</a:t>
            </a:r>
            <a:r>
              <a:rPr lang="en-US" sz="2000" dirty="0"/>
              <a:t>(m</a:t>
            </a:r>
            <a:r>
              <a:rPr lang="en-US" sz="2000" baseline="-25000" dirty="0">
                <a:latin typeface="Mistral" panose="03090702030407020403" pitchFamily="66" charset="0"/>
              </a:rPr>
              <a:t>l</a:t>
            </a:r>
            <a:r>
              <a:rPr lang="en-US" sz="2000" dirty="0"/>
              <a:t>))</a:t>
            </a:r>
            <a:endParaRPr lang="en-US" sz="2000" kern="0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Secure if </a:t>
            </a:r>
            <a:r>
              <a:rPr lang="en-US" sz="2400" dirty="0" err="1"/>
              <a:t>E</a:t>
            </a:r>
            <a:r>
              <a:rPr lang="en-US" sz="2400" baseline="-250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) is </a:t>
            </a:r>
            <a:r>
              <a:rPr lang="en-US" sz="2400" i="1" kern="0" dirty="0">
                <a:solidFill>
                  <a:srgbClr val="008A66"/>
                </a:solidFill>
              </a:rPr>
              <a:t>randomized</a:t>
            </a:r>
            <a:r>
              <a:rPr lang="en-US" sz="2400" kern="0" dirty="0">
                <a:solidFill>
                  <a:srgbClr val="008A66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kern="0" dirty="0"/>
              <a:t>Encryptions of a repeated block are </a:t>
            </a:r>
            <a:r>
              <a:rPr lang="en-US" sz="2200" i="1" kern="0" dirty="0">
                <a:solidFill>
                  <a:srgbClr val="008A66"/>
                </a:solidFill>
              </a:rPr>
              <a:t>different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Not practical because it’s </a:t>
            </a:r>
            <a:r>
              <a:rPr lang="en-US" sz="2400" i="1" kern="0" dirty="0">
                <a:solidFill>
                  <a:srgbClr val="C00000"/>
                </a:solidFill>
              </a:rPr>
              <a:t>inefficient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Will discuss efficient encryption of long messages soon</a:t>
            </a:r>
            <a:endParaRPr lang="en-US" sz="2200" kern="0" dirty="0"/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2200" i="1" kern="0" dirty="0">
              <a:solidFill>
                <a:srgbClr val="008A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428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Popular PKE Schemes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008A66"/>
                </a:solidFill>
              </a:rPr>
              <a:t>RSA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Rivest</a:t>
            </a:r>
            <a:r>
              <a:rPr lang="en-US" sz="2400" dirty="0"/>
              <a:t>, Shamir &amp; </a:t>
            </a:r>
            <a:r>
              <a:rPr lang="en-US" sz="2400" dirty="0" err="1"/>
              <a:t>Adleman</a:t>
            </a:r>
            <a:r>
              <a:rPr lang="en-US" sz="2400" dirty="0"/>
              <a:t>, 1978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kern="0" dirty="0">
                <a:solidFill>
                  <a:srgbClr val="008A66"/>
                </a:solidFill>
              </a:rPr>
              <a:t>Elliptic Curve Cryptosystem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kern="0" dirty="0"/>
              <a:t>Independently by </a:t>
            </a:r>
            <a:r>
              <a:rPr lang="en-US" sz="2400" kern="0" dirty="0" err="1"/>
              <a:t>Koblitz</a:t>
            </a:r>
            <a:r>
              <a:rPr lang="en-US" sz="2400" kern="0" dirty="0"/>
              <a:t> &amp; Miller, </a:t>
            </a:r>
            <a:r>
              <a:rPr lang="en-US" sz="2400" kern="0" dirty="0">
                <a:sym typeface="Symbol" panose="05050102010706020507" pitchFamily="18" charset="2"/>
              </a:rPr>
              <a:t>1985</a:t>
            </a:r>
            <a:endParaRPr lang="en-US" sz="2400" kern="0" dirty="0"/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968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RSA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The most widely used public-key encryption 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Security is based on the assumption that it is hard to factor a large number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Part of the RSA public key is a number N which is the product of two private primes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Factoring N </a:t>
            </a:r>
            <a:r>
              <a:rPr lang="en-US" sz="2000" dirty="0">
                <a:sym typeface="Symbol" panose="05050102010706020507" pitchFamily="18" charset="2"/>
              </a:rPr>
              <a:t> Breaking RSA!</a:t>
            </a: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b="1" kern="0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38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CCD89531-699B-4BBA-A88B-9E2C68A4C817}" type="slidenum">
              <a:rPr lang="ar-SA" sz="1400"/>
              <a:pPr algn="l" rtl="0"/>
              <a:t>19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2912"/>
            <a:ext cx="7793038" cy="1309688"/>
          </a:xfrm>
        </p:spPr>
        <p:txBody>
          <a:bodyPr/>
          <a:lstStyle/>
          <a:p>
            <a:pPr algn="ctr" eaLnBrk="1" hangingPunct="1"/>
            <a:r>
              <a:rPr lang="en-US" sz="3200" b="1" dirty="0"/>
              <a:t>Integer Factorization – The Hard Puzzle behind RSA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/>
              <a:t>Multiplication is easy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131 </a:t>
            </a:r>
            <a:r>
              <a:rPr lang="en-US" sz="2400" dirty="0">
                <a:sym typeface="Symbol" pitchFamily="18" charset="2"/>
              </a:rPr>
              <a:t> 137 = 17947 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Factorization does not seem that easy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17653 = ?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17653 = 127 </a:t>
            </a:r>
            <a:r>
              <a:rPr lang="en-US" sz="2400" dirty="0">
                <a:sym typeface="Symbol" pitchFamily="18" charset="2"/>
              </a:rPr>
              <a:t> 139</a:t>
            </a:r>
            <a:endParaRPr lang="en-US" sz="2400" b="1" dirty="0">
              <a:solidFill>
                <a:schemeClr val="hlink"/>
              </a:solidFill>
            </a:endParaRPr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164FCA74-E5E2-4F20-AFB0-22BC01A25F39}" type="slidenum">
              <a:rPr lang="ar-SA" sz="1400"/>
              <a:pPr algn="l" rtl="0"/>
              <a:t>2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2912"/>
            <a:ext cx="7793038" cy="11572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Recap: Private-Key Encryption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800" dirty="0"/>
              <a:t>Same key for both encryption &amp; decryption</a:t>
            </a:r>
          </a:p>
          <a:p>
            <a:pPr lvl="1" eaLnBrk="1" hangingPunct="1">
              <a:lnSpc>
                <a:spcPct val="110000"/>
              </a:lnSpc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Also known as </a:t>
            </a:r>
            <a:r>
              <a:rPr lang="en-US" sz="2400" i="1" dirty="0">
                <a:solidFill>
                  <a:srgbClr val="008A66"/>
                </a:solidFill>
              </a:rPr>
              <a:t>symmetric-key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encryption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F8338-028A-48C7-9A87-D89B06F9E919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CCD89531-699B-4BBA-A88B-9E2C68A4C817}" type="slidenum">
              <a:rPr lang="ar-SA" sz="1400"/>
              <a:pPr algn="l" rtl="0"/>
              <a:t>20</a:t>
            </a:fld>
            <a:endParaRPr lang="en-US" sz="140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09800"/>
            <a:ext cx="7772400" cy="457200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sz="2400" dirty="0"/>
              <a:t>When the number to factor is very, very large, say 2048 bits (</a:t>
            </a:r>
            <a:r>
              <a:rPr lang="en-US" sz="2400" dirty="0">
                <a:sym typeface="Symbol" panose="05050102010706020507" pitchFamily="18" charset="2"/>
              </a:rPr>
              <a:t> 617 digits) </a:t>
            </a:r>
            <a:r>
              <a:rPr lang="en-US" sz="2400" i="1" dirty="0">
                <a:solidFill>
                  <a:srgbClr val="C00000"/>
                </a:solidFill>
                <a:sym typeface="Symbol" panose="05050102010706020507" pitchFamily="18" charset="2"/>
              </a:rPr>
              <a:t>long</a:t>
            </a:r>
            <a:r>
              <a:rPr lang="en-US" sz="2400" dirty="0">
                <a:sym typeface="Symbol" panose="05050102010706020507" pitchFamily="18" charset="2"/>
              </a:rPr>
              <a:t>, then the factoring problem seems intractable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anose="05050102010706020507" pitchFamily="18" charset="2"/>
              </a:rPr>
              <a:t>Even if one combines all the computing resources in the world today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>
                <a:sym typeface="Symbol" panose="05050102010706020507" pitchFamily="18" charset="2"/>
              </a:rPr>
              <a:t>Most people believe that factoring is hard, even though no one can prove it yet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B5CC46-A10C-4F77-8995-82B591862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2912"/>
            <a:ext cx="779303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kern="0"/>
              <a:t>Integer Factorization – The Hard Puzzle behind RSA</a:t>
            </a:r>
            <a:endParaRPr lang="en-US" sz="3200" b="1" kern="0" dirty="0"/>
          </a:p>
        </p:txBody>
      </p:sp>
    </p:spTree>
    <p:extLst>
      <p:ext uri="{BB962C8B-B14F-4D97-AF65-F5344CB8AC3E}">
        <p14:creationId xmlns:p14="http://schemas.microsoft.com/office/powerpoint/2010/main" val="64843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CCD89531-699B-4BBA-A88B-9E2C68A4C817}" type="slidenum">
              <a:rPr lang="ar-SA" sz="1400"/>
              <a:pPr algn="l" rtl="0"/>
              <a:t>21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2"/>
            <a:ext cx="7793038" cy="13096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RSA Factoring Challenge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RSA Lab encouraged researchers to factor large numbers &amp; crack RSA keys, and awarded cash prizes to successful attempts</a:t>
            </a:r>
            <a:endParaRPr 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>
                <a:sym typeface="Symbol" panose="05050102010706020507" pitchFamily="18" charset="2"/>
              </a:rPr>
              <a:t>Why ask people to break their own scheme?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ym typeface="Symbol" panose="05050102010706020507" pitchFamily="18" charset="2"/>
              </a:rPr>
              <a:t>Remember the open design principle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The results of the challenge were crucial for understanding the state-of-art of factoring &amp; deciding the key length for RSA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CCD89531-699B-4BBA-A88B-9E2C68A4C817}" type="slidenum">
              <a:rPr lang="ar-SA" sz="1400"/>
              <a:pPr algn="l" rtl="0"/>
              <a:t>22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2"/>
            <a:ext cx="7793038" cy="13096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RSA Factoring Challenge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57200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dirty="0"/>
              <a:t>See the </a:t>
            </a:r>
            <a:r>
              <a:rPr lang="en-US" dirty="0">
                <a:hlinkClick r:id="rId3"/>
              </a:rPr>
              <a:t>Wikipedia article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CCD89531-699B-4BBA-A88B-9E2C68A4C817}" type="slidenum">
              <a:rPr lang="ar-SA" sz="1400"/>
              <a:pPr algn="l" rtl="0"/>
              <a:t>23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2"/>
            <a:ext cx="7793038" cy="1309688"/>
          </a:xfrm>
        </p:spPr>
        <p:txBody>
          <a:bodyPr/>
          <a:lstStyle/>
          <a:p>
            <a:pPr algn="ctr" eaLnBrk="1" hangingPunct="1"/>
            <a:r>
              <a:rPr lang="en-US" sz="2800" b="1" dirty="0"/>
              <a:t>RSA Key Lengths Recommended by NIST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572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Current recommended key length = 2048 bits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2048-bit RSA is equivalent to 112-bit AES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Should use 3072-bit RSA if security is to last beyond Year 2030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15360-bit RSA is equivalent to 256-bit AES</a:t>
            </a:r>
          </a:p>
          <a:p>
            <a:pPr eaLnBrk="1" hangingPunct="1">
              <a:spcBef>
                <a:spcPts val="1200"/>
              </a:spcBef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Elliptic-Curve Cryptosystem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055B4-D094-42D2-BFBE-C6BBB6C0F386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21336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kern="0" dirty="0"/>
              <a:t>Based on sophisticated mathematical structures known as elliptic curves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kern="0" dirty="0"/>
              <a:t>More efficient than RSA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2400" kern="0" dirty="0"/>
              <a:t>224-bit ECC is as secure as 2048-bit RSA</a:t>
            </a:r>
          </a:p>
          <a:p>
            <a:pPr eaLnBrk="1" hangingPunct="1">
              <a:spcBef>
                <a:spcPts val="1200"/>
              </a:spcBef>
            </a:pPr>
            <a:endParaRPr lang="en-US" sz="2600" kern="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590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DFF68-03FE-4006-AAB0-7E8D5D4FA83A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4288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Quantum Computers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quantum computers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become available, they will completely break RSA, ECC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many other public-key cryptosystems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Peter Shor, 1997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210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8112"/>
            <a:ext cx="7793038" cy="1462088"/>
          </a:xfrm>
        </p:spPr>
        <p:txBody>
          <a:bodyPr/>
          <a:lstStyle/>
          <a:p>
            <a:pPr algn="ctr"/>
            <a:r>
              <a:rPr lang="en-US" sz="3200" b="1" dirty="0"/>
              <a:t>Private-Key vs. Public-Key Encryption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3866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055B4-D094-42D2-BFBE-C6BBB6C0F386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21336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Public-key encryption is much more convenient &amp; overcomes the drawbacks of private-key encryption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kern="0" dirty="0"/>
              <a:t>No shared key is required!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Private-key encryption is much faster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ym typeface="Symbol" pitchFamily="18" charset="2"/>
              </a:rPr>
              <a:t>100s of times even 1000s of times faster</a:t>
            </a:r>
          </a:p>
        </p:txBody>
      </p:sp>
    </p:spTree>
    <p:extLst>
      <p:ext uri="{BB962C8B-B14F-4D97-AF65-F5344CB8AC3E}">
        <p14:creationId xmlns:p14="http://schemas.microsoft.com/office/powerpoint/2010/main" val="2035848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8112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Hybrid Encryption (Ideas)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055B4-D094-42D2-BFBE-C6BBB6C0F386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21336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Combining private-key &amp; public-key encryption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Keys are small (256 bits) &amp; data is large (TBs)</a:t>
            </a:r>
            <a:endParaRPr lang="en-US" sz="2000" kern="0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Use public-key encryption to encrypt </a:t>
            </a:r>
            <a:r>
              <a:rPr lang="en-US" sz="2400" i="1" kern="0" dirty="0">
                <a:solidFill>
                  <a:srgbClr val="CC3300"/>
                </a:solidFill>
              </a:rPr>
              <a:t>small</a:t>
            </a:r>
            <a:r>
              <a:rPr lang="en-US" sz="2400" kern="0" dirty="0"/>
              <a:t> keys</a:t>
            </a:r>
            <a:endParaRPr lang="en-US" sz="2000" kern="0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Use private-key encryption to encrypt </a:t>
            </a:r>
            <a:r>
              <a:rPr lang="en-US" sz="2400" i="1" dirty="0">
                <a:solidFill>
                  <a:srgbClr val="CC3300"/>
                </a:solidFill>
              </a:rPr>
              <a:t>big</a:t>
            </a:r>
            <a:r>
              <a:rPr lang="en-US" sz="2400" dirty="0"/>
              <a:t> data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Get the best of both worlds</a:t>
            </a:r>
          </a:p>
        </p:txBody>
      </p:sp>
    </p:spTree>
    <p:extLst>
      <p:ext uri="{BB962C8B-B14F-4D97-AF65-F5344CB8AC3E}">
        <p14:creationId xmlns:p14="http://schemas.microsoft.com/office/powerpoint/2010/main" val="250016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772400" cy="1462088"/>
          </a:xfrm>
        </p:spPr>
        <p:txBody>
          <a:bodyPr/>
          <a:lstStyle/>
          <a:p>
            <a:pPr algn="ctr"/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Exchange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Key Exchange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Two parties Alice (client) &amp; Bob (server) are far apart &amp; initially share nothing in common 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Goal: Alice &amp; Bob share a common secret key at the end of the protocol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0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5D0BB0C3-DE55-462D-8AD8-825066BCA575}" type="slidenum">
              <a:rPr lang="ar-SA" sz="1400"/>
              <a:pPr algn="l" rtl="0"/>
              <a:t>3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200" b="1" dirty="0"/>
              <a:t>Drawbacks of Private-Key Encryption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Sharing a key securely is not easy when the parties are physically apart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Hard to scale: Need to establish &amp; store a key for every party to communicate with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ts val="3600"/>
              </a:spcBef>
              <a:buClr>
                <a:schemeClr val="folHlink"/>
              </a:buClr>
              <a:buSzPct val="60000"/>
            </a:pPr>
            <a:r>
              <a:rPr lang="en-US" sz="2400" dirty="0"/>
              <a:t>A trust issue: Is it safe to share a key? You must completely trust the people you share the key with!</a:t>
            </a:r>
          </a:p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F8338-028A-48C7-9A87-D89B06F9E919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6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Key Exchange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Many ways to do this now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One of the most used method today is </a:t>
            </a:r>
            <a:r>
              <a:rPr lang="en-US" sz="2800" dirty="0">
                <a:solidFill>
                  <a:srgbClr val="008A66"/>
                </a:solidFill>
              </a:rPr>
              <a:t>ECDHE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Elliptic Curve Diffie-Hellman Exchange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2549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Basic Key Exchange Protocol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Assume secure </a:t>
            </a:r>
            <a:r>
              <a:rPr lang="en-US" sz="2400" i="1" dirty="0">
                <a:solidFill>
                  <a:srgbClr val="008A66"/>
                </a:solidFill>
              </a:rPr>
              <a:t>public-key encryption</a:t>
            </a:r>
            <a:r>
              <a:rPr lang="en-US" sz="2400" dirty="0"/>
              <a:t> is available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Assume for now that the attacker is </a:t>
            </a:r>
            <a:r>
              <a:rPr lang="en-US" sz="2400" i="1" dirty="0">
                <a:solidFill>
                  <a:srgbClr val="C00000"/>
                </a:solidFill>
              </a:rPr>
              <a:t>passive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The attacker can intercept data transmitted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But cannot modify data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933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Basic Key Exchange Protocol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2400"/>
              </a:spcBef>
              <a:buSzPct val="90000"/>
              <a:buFont typeface="+mj-lt"/>
              <a:buAutoNum type="arabicPeriod"/>
            </a:pPr>
            <a:r>
              <a:rPr lang="en-US" sz="2200" dirty="0"/>
              <a:t>Bob generates a pair (</a:t>
            </a:r>
            <a:r>
              <a:rPr lang="en-US" sz="2200" dirty="0">
                <a:solidFill>
                  <a:srgbClr val="C00000"/>
                </a:solidFill>
              </a:rPr>
              <a:t>pk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C00000"/>
                </a:solidFill>
              </a:rPr>
              <a:t>sk</a:t>
            </a:r>
            <a:r>
              <a:rPr lang="en-US" sz="2200" dirty="0"/>
              <a:t>) of keys, and sends his public key </a:t>
            </a:r>
            <a:r>
              <a:rPr lang="en-US" sz="2200" dirty="0">
                <a:solidFill>
                  <a:srgbClr val="C00000"/>
                </a:solidFill>
              </a:rPr>
              <a:t>pk</a:t>
            </a:r>
            <a:r>
              <a:rPr lang="en-US" sz="2200" dirty="0"/>
              <a:t> to Alice. </a:t>
            </a:r>
          </a:p>
          <a:p>
            <a:pPr marL="457200" indent="-457200">
              <a:lnSpc>
                <a:spcPct val="110000"/>
              </a:lnSpc>
              <a:spcBef>
                <a:spcPts val="2400"/>
              </a:spcBef>
              <a:buSzPct val="90000"/>
              <a:buFont typeface="+mj-lt"/>
              <a:buAutoNum type="arabicPeriod"/>
            </a:pPr>
            <a:r>
              <a:rPr lang="en-US" sz="2200" dirty="0"/>
              <a:t>Alice generates a random secret key 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i="1" dirty="0"/>
              <a:t>, </a:t>
            </a:r>
            <a:r>
              <a:rPr lang="en-US" sz="2200" dirty="0"/>
              <a:t>encrypts 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i="1" dirty="0">
                <a:solidFill>
                  <a:srgbClr val="008A66"/>
                </a:solidFill>
              </a:rPr>
              <a:t> </a:t>
            </a:r>
            <a:r>
              <a:rPr lang="en-US" sz="2200" dirty="0"/>
              <a:t>by computing C =</a:t>
            </a:r>
            <a:r>
              <a:rPr lang="en-US" sz="2200" dirty="0">
                <a:solidFill>
                  <a:srgbClr val="003399"/>
                </a:solidFill>
              </a:rPr>
              <a:t> </a:t>
            </a:r>
            <a:r>
              <a:rPr lang="en-US" sz="2200" dirty="0" err="1"/>
              <a:t>E</a:t>
            </a:r>
            <a:r>
              <a:rPr lang="en-US" sz="2200" baseline="-25000" dirty="0" err="1">
                <a:solidFill>
                  <a:srgbClr val="C00000"/>
                </a:solidFill>
              </a:rPr>
              <a:t>pk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dirty="0"/>
              <a:t>), and sends C to Bob</a:t>
            </a:r>
          </a:p>
          <a:p>
            <a:pPr marL="457200" indent="-457200">
              <a:lnSpc>
                <a:spcPct val="110000"/>
              </a:lnSpc>
              <a:spcBef>
                <a:spcPts val="2400"/>
              </a:spcBef>
              <a:buSzPct val="90000"/>
              <a:buFont typeface="+mj-lt"/>
              <a:buAutoNum type="arabicPeriod"/>
            </a:pPr>
            <a:r>
              <a:rPr lang="en-US" sz="2200" dirty="0"/>
              <a:t>Bob obtains 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i="1" dirty="0">
                <a:solidFill>
                  <a:srgbClr val="008A66"/>
                </a:solidFill>
              </a:rPr>
              <a:t> </a:t>
            </a:r>
            <a:r>
              <a:rPr lang="en-US" sz="2200" dirty="0"/>
              <a:t>by decrypting the ciphertext C:               </a:t>
            </a:r>
            <a:r>
              <a:rPr lang="en-US" sz="2200" dirty="0" err="1"/>
              <a:t>D</a:t>
            </a:r>
            <a:r>
              <a:rPr lang="en-US" sz="2200" baseline="-25000" dirty="0" err="1">
                <a:solidFill>
                  <a:srgbClr val="C00000"/>
                </a:solidFill>
              </a:rPr>
              <a:t>sk</a:t>
            </a:r>
            <a:r>
              <a:rPr lang="en-US" sz="2200" dirty="0"/>
              <a:t>(C) = </a:t>
            </a:r>
            <a:r>
              <a:rPr lang="en-US" sz="2200" dirty="0" err="1"/>
              <a:t>D</a:t>
            </a:r>
            <a:r>
              <a:rPr lang="en-US" sz="2200" baseline="-25000" dirty="0" err="1">
                <a:solidFill>
                  <a:srgbClr val="C00000"/>
                </a:solidFill>
              </a:rPr>
              <a:t>sk</a:t>
            </a:r>
            <a:r>
              <a:rPr lang="en-US" sz="2200" dirty="0"/>
              <a:t>(</a:t>
            </a:r>
            <a:r>
              <a:rPr lang="en-US" sz="2200" dirty="0" err="1"/>
              <a:t>E</a:t>
            </a:r>
            <a:r>
              <a:rPr lang="en-US" sz="2200" baseline="-25000" dirty="0" err="1">
                <a:solidFill>
                  <a:srgbClr val="C00000"/>
                </a:solidFill>
              </a:rPr>
              <a:t>pk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dirty="0"/>
              <a:t>)) = 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endParaRPr lang="en-US" sz="2200" dirty="0"/>
          </a:p>
          <a:p>
            <a:pPr marL="457200" indent="-457200">
              <a:lnSpc>
                <a:spcPct val="110000"/>
              </a:lnSpc>
              <a:spcBef>
                <a:spcPts val="2400"/>
              </a:spcBef>
              <a:buSzPct val="90000"/>
              <a:buFont typeface="+mj-lt"/>
              <a:buAutoNum type="arabicPeriod"/>
            </a:pPr>
            <a:r>
              <a:rPr lang="en-US" sz="2200" dirty="0"/>
              <a:t>Now Alice &amp; Bob both have 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hlink"/>
                </a:solidFill>
              </a:rPr>
              <a:t> </a:t>
            </a:r>
            <a:r>
              <a:rPr lang="en-US" sz="2200" dirty="0"/>
              <a:t>and can use </a:t>
            </a:r>
            <a:r>
              <a:rPr lang="en-US" sz="2200" dirty="0">
                <a:solidFill>
                  <a:srgbClr val="008A66"/>
                </a:solidFill>
              </a:rPr>
              <a:t>K</a:t>
            </a:r>
            <a:r>
              <a:rPr lang="en-US" sz="2200" dirty="0"/>
              <a:t> to encrypt many messages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9131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Basic Key Exchange Protocol</a:t>
            </a:r>
          </a:p>
        </p:txBody>
      </p:sp>
      <p:pic>
        <p:nvPicPr>
          <p:cNvPr id="8" name="Picture 6" descr="PE06439_">
            <a:extLst>
              <a:ext uri="{FF2B5EF4-FFF2-40B4-BE49-F238E27FC236}">
                <a16:creationId xmlns:a16="http://schemas.microsoft.com/office/drawing/2014/main" id="{1278CF7B-8A1C-460F-9975-B44D37F1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25" y="2286000"/>
            <a:ext cx="790550" cy="77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PE06440_">
            <a:extLst>
              <a:ext uri="{FF2B5EF4-FFF2-40B4-BE49-F238E27FC236}">
                <a16:creationId xmlns:a16="http://schemas.microsoft.com/office/drawing/2014/main" id="{72AC6837-A76C-45D5-8C19-B43D454C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133600"/>
            <a:ext cx="743857" cy="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F57D3-EC27-4CF1-BE0A-1B429B14A7EC}"/>
              </a:ext>
            </a:extLst>
          </p:cNvPr>
          <p:cNvSpPr txBox="1"/>
          <p:nvPr/>
        </p:nvSpPr>
        <p:spPr>
          <a:xfrm>
            <a:off x="7162800" y="2468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C3300"/>
                </a:solidFill>
              </a:rPr>
              <a:t>pk</a:t>
            </a:r>
            <a:r>
              <a:rPr lang="en-US" dirty="0"/>
              <a:t>, </a:t>
            </a:r>
            <a:r>
              <a:rPr lang="en-US" dirty="0" err="1">
                <a:solidFill>
                  <a:srgbClr val="CC3300"/>
                </a:solidFill>
              </a:rPr>
              <a:t>sk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4FC9A-5B50-42DE-BD3E-9627AF2783D9}"/>
              </a:ext>
            </a:extLst>
          </p:cNvPr>
          <p:cNvSpPr txBox="1"/>
          <p:nvPr/>
        </p:nvSpPr>
        <p:spPr>
          <a:xfrm>
            <a:off x="-76200" y="2468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A66"/>
                </a:solidFill>
              </a:rPr>
              <a:t>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18A25-9B99-4580-80C0-B9E3B692AC60}"/>
              </a:ext>
            </a:extLst>
          </p:cNvPr>
          <p:cNvCxnSpPr/>
          <p:nvPr/>
        </p:nvCxnSpPr>
        <p:spPr bwMode="auto">
          <a:xfrm flipH="1">
            <a:off x="2133600" y="35814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6ECE82-66BC-417B-9AB6-E871307A7056}"/>
              </a:ext>
            </a:extLst>
          </p:cNvPr>
          <p:cNvSpPr txBox="1"/>
          <p:nvPr/>
        </p:nvSpPr>
        <p:spPr>
          <a:xfrm>
            <a:off x="3657600" y="3124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C3300"/>
                </a:solidFill>
              </a:rPr>
              <a:t>pk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E0ED93-E2D2-4591-9012-924F18F54767}"/>
              </a:ext>
            </a:extLst>
          </p:cNvPr>
          <p:cNvCxnSpPr>
            <a:cxnSpLocks/>
          </p:cNvCxnSpPr>
          <p:nvPr/>
        </p:nvCxnSpPr>
        <p:spPr bwMode="auto">
          <a:xfrm>
            <a:off x="2209800" y="43434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158CC-626D-4258-91C1-83B7E9C7104C}"/>
              </a:ext>
            </a:extLst>
          </p:cNvPr>
          <p:cNvSpPr/>
          <p:nvPr/>
        </p:nvSpPr>
        <p:spPr>
          <a:xfrm>
            <a:off x="3839965" y="389786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pk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7993043C-53A1-45CC-876D-0150EB6F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14800"/>
            <a:ext cx="216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sk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pk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)) = 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EB656-8344-4AE3-92AB-3AD2FF8B23B8}"/>
              </a:ext>
            </a:extLst>
          </p:cNvPr>
          <p:cNvSpPr txBox="1"/>
          <p:nvPr/>
        </p:nvSpPr>
        <p:spPr>
          <a:xfrm>
            <a:off x="2060575" y="5181600"/>
            <a:ext cx="441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Now both Alice &amp; Bob have </a:t>
            </a:r>
            <a:r>
              <a:rPr lang="en-US" sz="2400" dirty="0">
                <a:solidFill>
                  <a:srgbClr val="008A66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091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0" grpId="0"/>
      <p:bldP spid="16" grpId="0"/>
      <p:bldP spid="23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Basic Key Exchange Protocol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Question: Why is the protocol secure against a </a:t>
            </a:r>
            <a:r>
              <a:rPr lang="en-US" sz="2800" i="1" dirty="0">
                <a:solidFill>
                  <a:srgbClr val="C00000"/>
                </a:solidFill>
              </a:rPr>
              <a:t>passive</a:t>
            </a:r>
            <a:r>
              <a:rPr lang="en-US" sz="2800" dirty="0"/>
              <a:t> attacker? 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I.e. why cannot a </a:t>
            </a:r>
            <a:r>
              <a:rPr lang="en-US" sz="2800" i="1" dirty="0">
                <a:solidFill>
                  <a:srgbClr val="C00000"/>
                </a:solidFill>
              </a:rPr>
              <a:t>passive</a:t>
            </a:r>
            <a:r>
              <a:rPr lang="en-US" sz="2800" dirty="0"/>
              <a:t> attacker learn about the secret key </a:t>
            </a:r>
            <a:r>
              <a:rPr lang="en-US" sz="2800" dirty="0">
                <a:solidFill>
                  <a:srgbClr val="008A66"/>
                </a:solidFill>
              </a:rPr>
              <a:t>K</a:t>
            </a:r>
            <a:r>
              <a:rPr lang="en-US" sz="2800" dirty="0"/>
              <a:t>?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780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Basic Key Exchange Protocol</a:t>
            </a:r>
          </a:p>
        </p:txBody>
      </p:sp>
      <p:pic>
        <p:nvPicPr>
          <p:cNvPr id="8" name="Picture 6" descr="PE06439_">
            <a:extLst>
              <a:ext uri="{FF2B5EF4-FFF2-40B4-BE49-F238E27FC236}">
                <a16:creationId xmlns:a16="http://schemas.microsoft.com/office/drawing/2014/main" id="{1278CF7B-8A1C-460F-9975-B44D37F1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25" y="2286000"/>
            <a:ext cx="790550" cy="77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PE06440_">
            <a:extLst>
              <a:ext uri="{FF2B5EF4-FFF2-40B4-BE49-F238E27FC236}">
                <a16:creationId xmlns:a16="http://schemas.microsoft.com/office/drawing/2014/main" id="{72AC6837-A76C-45D5-8C19-B43D454C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133600"/>
            <a:ext cx="743857" cy="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F57D3-EC27-4CF1-BE0A-1B429B14A7EC}"/>
              </a:ext>
            </a:extLst>
          </p:cNvPr>
          <p:cNvSpPr txBox="1"/>
          <p:nvPr/>
        </p:nvSpPr>
        <p:spPr>
          <a:xfrm>
            <a:off x="7162800" y="2468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C3300"/>
                </a:solidFill>
              </a:rPr>
              <a:t>pk</a:t>
            </a:r>
            <a:r>
              <a:rPr lang="en-US" dirty="0"/>
              <a:t>, </a:t>
            </a:r>
            <a:r>
              <a:rPr lang="en-US" dirty="0" err="1">
                <a:solidFill>
                  <a:srgbClr val="CC3300"/>
                </a:solidFill>
              </a:rPr>
              <a:t>sk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4FC9A-5B50-42DE-BD3E-9627AF2783D9}"/>
              </a:ext>
            </a:extLst>
          </p:cNvPr>
          <p:cNvSpPr txBox="1"/>
          <p:nvPr/>
        </p:nvSpPr>
        <p:spPr>
          <a:xfrm>
            <a:off x="-76200" y="2468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A66"/>
                </a:solidFill>
              </a:rPr>
              <a:t>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18A25-9B99-4580-80C0-B9E3B692AC60}"/>
              </a:ext>
            </a:extLst>
          </p:cNvPr>
          <p:cNvCxnSpPr/>
          <p:nvPr/>
        </p:nvCxnSpPr>
        <p:spPr bwMode="auto">
          <a:xfrm flipH="1">
            <a:off x="2133600" y="35814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6ECE82-66BC-417B-9AB6-E871307A7056}"/>
              </a:ext>
            </a:extLst>
          </p:cNvPr>
          <p:cNvSpPr txBox="1"/>
          <p:nvPr/>
        </p:nvSpPr>
        <p:spPr>
          <a:xfrm>
            <a:off x="3657600" y="3124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C3300"/>
                </a:solidFill>
              </a:rPr>
              <a:t>pk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E0ED93-E2D2-4591-9012-924F18F54767}"/>
              </a:ext>
            </a:extLst>
          </p:cNvPr>
          <p:cNvCxnSpPr>
            <a:cxnSpLocks/>
          </p:cNvCxnSpPr>
          <p:nvPr/>
        </p:nvCxnSpPr>
        <p:spPr bwMode="auto">
          <a:xfrm>
            <a:off x="2209800" y="43434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158CC-626D-4258-91C1-83B7E9C7104C}"/>
              </a:ext>
            </a:extLst>
          </p:cNvPr>
          <p:cNvSpPr/>
          <p:nvPr/>
        </p:nvSpPr>
        <p:spPr>
          <a:xfrm>
            <a:off x="3839965" y="389786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pk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7993043C-53A1-45CC-876D-0150EB6F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14800"/>
            <a:ext cx="216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sk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pk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)) = 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</a:p>
        </p:txBody>
      </p:sp>
      <p:pic>
        <p:nvPicPr>
          <p:cNvPr id="19" name="Picture 13" descr="j0102222">
            <a:extLst>
              <a:ext uri="{FF2B5EF4-FFF2-40B4-BE49-F238E27FC236}">
                <a16:creationId xmlns:a16="http://schemas.microsoft.com/office/drawing/2014/main" id="{6EF616E7-B313-45E5-B668-35B72071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2133" y="5186992"/>
            <a:ext cx="1057099" cy="9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Freeform 15">
            <a:extLst>
              <a:ext uri="{FF2B5EF4-FFF2-40B4-BE49-F238E27FC236}">
                <a16:creationId xmlns:a16="http://schemas.microsoft.com/office/drawing/2014/main" id="{D97BFB87-43C4-4EE6-87E2-C0315F65D6CF}"/>
              </a:ext>
            </a:extLst>
          </p:cNvPr>
          <p:cNvSpPr>
            <a:spLocks/>
          </p:cNvSpPr>
          <p:nvPr/>
        </p:nvSpPr>
        <p:spPr bwMode="auto">
          <a:xfrm>
            <a:off x="4244082" y="4527550"/>
            <a:ext cx="457200" cy="604838"/>
          </a:xfrm>
          <a:custGeom>
            <a:avLst/>
            <a:gdLst>
              <a:gd name="T0" fmla="*/ 0 w 288"/>
              <a:gd name="T1" fmla="*/ 960181208 h 381"/>
              <a:gd name="T2" fmla="*/ 287297790 w 288"/>
              <a:gd name="T3" fmla="*/ 907257106 h 381"/>
              <a:gd name="T4" fmla="*/ 544353718 w 288"/>
              <a:gd name="T5" fmla="*/ 778729668 h 381"/>
              <a:gd name="T6" fmla="*/ 650200235 w 288"/>
              <a:gd name="T7" fmla="*/ 622479901 h 381"/>
              <a:gd name="T8" fmla="*/ 725804891 w 288"/>
              <a:gd name="T9" fmla="*/ 519152649 h 381"/>
              <a:gd name="T10" fmla="*/ 675401787 w 288"/>
              <a:gd name="T11" fmla="*/ 259577118 h 381"/>
              <a:gd name="T12" fmla="*/ 362902445 w 288"/>
              <a:gd name="T13" fmla="*/ 156249816 h 381"/>
              <a:gd name="T14" fmla="*/ 441026562 w 288"/>
              <a:gd name="T15" fmla="*/ 78125702 h 381"/>
              <a:gd name="T16" fmla="*/ 493950614 w 288"/>
              <a:gd name="T17" fmla="*/ 0 h 3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381"/>
              <a:gd name="T29" fmla="*/ 288 w 288"/>
              <a:gd name="T30" fmla="*/ 381 h 38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381">
                <a:moveTo>
                  <a:pt x="0" y="381"/>
                </a:moveTo>
                <a:cubicBezTo>
                  <a:pt x="49" y="356"/>
                  <a:pt x="60" y="347"/>
                  <a:pt x="114" y="360"/>
                </a:cubicBezTo>
                <a:cubicBezTo>
                  <a:pt x="176" y="342"/>
                  <a:pt x="182" y="353"/>
                  <a:pt x="216" y="309"/>
                </a:cubicBezTo>
                <a:cubicBezTo>
                  <a:pt x="231" y="289"/>
                  <a:pt x="244" y="267"/>
                  <a:pt x="258" y="247"/>
                </a:cubicBezTo>
                <a:cubicBezTo>
                  <a:pt x="268" y="233"/>
                  <a:pt x="288" y="206"/>
                  <a:pt x="288" y="206"/>
                </a:cubicBezTo>
                <a:cubicBezTo>
                  <a:pt x="276" y="157"/>
                  <a:pt x="253" y="150"/>
                  <a:pt x="268" y="103"/>
                </a:cubicBezTo>
                <a:cubicBezTo>
                  <a:pt x="228" y="76"/>
                  <a:pt x="192" y="71"/>
                  <a:pt x="144" y="62"/>
                </a:cubicBezTo>
                <a:cubicBezTo>
                  <a:pt x="154" y="52"/>
                  <a:pt x="166" y="42"/>
                  <a:pt x="175" y="31"/>
                </a:cubicBezTo>
                <a:cubicBezTo>
                  <a:pt x="183" y="21"/>
                  <a:pt x="196" y="0"/>
                  <a:pt x="1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2CDFF4C3-F11D-40F7-B02F-828C1263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2" y="4572000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F2AA954-042E-48FF-AF66-1091C24605BA}"/>
              </a:ext>
            </a:extLst>
          </p:cNvPr>
          <p:cNvSpPr/>
          <p:nvPr/>
        </p:nvSpPr>
        <p:spPr bwMode="auto">
          <a:xfrm flipH="1">
            <a:off x="914400" y="4603271"/>
            <a:ext cx="2236714" cy="909008"/>
          </a:xfrm>
          <a:prstGeom prst="wedgeEllipseCallout">
            <a:avLst>
              <a:gd name="adj1" fmla="val -68329"/>
              <a:gd name="adj2" fmla="val 33759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787555FF-8BC4-4B48-B03E-E7E0BD2B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008" y="4783933"/>
            <a:ext cx="1719792" cy="49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rtl="0" eaLnBrk="0" hangingPunct="0">
              <a:spcBef>
                <a:spcPct val="10000"/>
              </a:spcBef>
              <a:buClr>
                <a:schemeClr val="folHlink"/>
              </a:buClr>
              <a:buSzPct val="60000"/>
            </a:pPr>
            <a:r>
              <a:rPr lang="en-US" dirty="0"/>
              <a:t>I can intercept </a:t>
            </a:r>
          </a:p>
          <a:p>
            <a:pPr marL="342900" indent="-342900" algn="l" rtl="0" eaLnBrk="0" hangingPunct="0">
              <a:spcBef>
                <a:spcPct val="10000"/>
              </a:spcBef>
              <a:buClr>
                <a:schemeClr val="folHlink"/>
              </a:buClr>
              <a:buSzPct val="60000"/>
            </a:pPr>
            <a:r>
              <a:rPr lang="en-US" dirty="0">
                <a:solidFill>
                  <a:srgbClr val="CC3300"/>
                </a:solidFill>
              </a:rPr>
              <a:t>pk </a:t>
            </a:r>
            <a:r>
              <a:rPr lang="en-US" dirty="0"/>
              <a:t>&amp; 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C00000"/>
                </a:solidFill>
                <a:latin typeface="Arial" charset="0"/>
              </a:rPr>
              <a:t>pk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rgbClr val="008A66"/>
                </a:solidFill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  <a:p>
            <a:pPr marL="342900" indent="-342900" algn="l" rtl="0" eaLnBrk="0" hangingPunct="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Basic Key Exchange Protocol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 basic protocol is </a:t>
            </a:r>
            <a:r>
              <a:rPr lang="en-US" sz="2400" i="1" dirty="0">
                <a:solidFill>
                  <a:srgbClr val="C00000"/>
                </a:solidFill>
              </a:rPr>
              <a:t>insecure</a:t>
            </a:r>
            <a:r>
              <a:rPr lang="en-US" sz="2400" dirty="0"/>
              <a:t> if the attacker is </a:t>
            </a:r>
            <a:r>
              <a:rPr lang="en-US" sz="2400" i="1" dirty="0">
                <a:solidFill>
                  <a:srgbClr val="C00000"/>
                </a:solidFill>
              </a:rPr>
              <a:t>active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I.e. if the attacker can not only intercept data, but also </a:t>
            </a:r>
            <a:r>
              <a:rPr lang="en-US" sz="2000" i="1" dirty="0">
                <a:solidFill>
                  <a:srgbClr val="C00000"/>
                </a:solidFill>
              </a:rPr>
              <a:t>block &amp; modify </a:t>
            </a:r>
            <a:r>
              <a:rPr lang="en-US" sz="2000" dirty="0"/>
              <a:t>data and </a:t>
            </a:r>
            <a:r>
              <a:rPr lang="en-US" sz="2000" i="1" dirty="0">
                <a:solidFill>
                  <a:srgbClr val="C00000"/>
                </a:solidFill>
              </a:rPr>
              <a:t>inject his own </a:t>
            </a:r>
            <a:r>
              <a:rPr lang="en-US" sz="2000" dirty="0"/>
              <a:t>data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Can you see why?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Will address active attacks in the context of </a:t>
            </a:r>
            <a:r>
              <a:rPr lang="en-US" sz="2400" i="1" dirty="0">
                <a:solidFill>
                  <a:srgbClr val="008A66"/>
                </a:solidFill>
              </a:rPr>
              <a:t>integrity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23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71712"/>
            <a:ext cx="7772400" cy="146208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Hybrid Encryption – Getting the Best of Both Worlds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8112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Recap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055B4-D094-42D2-BFBE-C6BBB6C0F386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21336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kern="0" dirty="0"/>
              <a:t>Public-key encryption is convenient as it does not require a shared key, and </a:t>
            </a:r>
            <a:r>
              <a:rPr lang="en-US" sz="2400" i="1" kern="0" dirty="0">
                <a:solidFill>
                  <a:srgbClr val="008A66"/>
                </a:solidFill>
              </a:rPr>
              <a:t>can be used to share a key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kern="0" dirty="0"/>
              <a:t>Public-key encryption is </a:t>
            </a:r>
            <a:r>
              <a:rPr lang="en-US" sz="2400" i="1" kern="0" dirty="0">
                <a:solidFill>
                  <a:srgbClr val="C00000"/>
                </a:solidFill>
              </a:rPr>
              <a:t>slow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kern="0" dirty="0"/>
              <a:t>Private-key encryption requires a key to be shared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Private-key encryption is </a:t>
            </a:r>
            <a:r>
              <a:rPr lang="en-US" sz="2400" i="1" dirty="0">
                <a:solidFill>
                  <a:srgbClr val="008A66"/>
                </a:solidFill>
              </a:rPr>
              <a:t>fast </a:t>
            </a:r>
            <a:r>
              <a:rPr lang="en-US" sz="2400" dirty="0"/>
              <a:t>(once the key is shared)</a:t>
            </a:r>
          </a:p>
        </p:txBody>
      </p:sp>
    </p:spTree>
    <p:extLst>
      <p:ext uri="{BB962C8B-B14F-4D97-AF65-F5344CB8AC3E}">
        <p14:creationId xmlns:p14="http://schemas.microsoft.com/office/powerpoint/2010/main" val="406643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Hybrid Encryption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6726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055B4-D094-42D2-BFBE-C6BBB6C0F386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847850"/>
            <a:ext cx="777240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Use public-key encryption to exchange a </a:t>
            </a:r>
            <a:r>
              <a:rPr lang="en-US" sz="2400" i="1" kern="0" dirty="0">
                <a:solidFill>
                  <a:srgbClr val="008A66"/>
                </a:solidFill>
              </a:rPr>
              <a:t>session key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kern="0" dirty="0"/>
              <a:t>Like in the basic protocol (Slides 32 &amp; 33), or using a more advanced protocol like ECDHE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kern="0" dirty="0"/>
              <a:t>Note: </a:t>
            </a:r>
            <a:r>
              <a:rPr lang="en-US" sz="2000" i="1" kern="0" dirty="0">
                <a:solidFill>
                  <a:srgbClr val="008A66"/>
                </a:solidFill>
              </a:rPr>
              <a:t>session</a:t>
            </a:r>
            <a:r>
              <a:rPr lang="en-US" sz="2000" kern="0" dirty="0"/>
              <a:t> </a:t>
            </a:r>
            <a:r>
              <a:rPr lang="en-US" sz="2000" i="1" kern="0" dirty="0">
                <a:solidFill>
                  <a:srgbClr val="008A66"/>
                </a:solidFill>
              </a:rPr>
              <a:t>keys are small </a:t>
            </a:r>
            <a:r>
              <a:rPr lang="en-US" sz="2000" kern="0" dirty="0"/>
              <a:t>(e.g. 256 bits)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kern="0" dirty="0"/>
              <a:t>After session key is exchanged, use private-key encryption (like AES) to encrypt data in the session</a:t>
            </a:r>
            <a:endParaRPr lang="en-US" sz="2000" kern="0" dirty="0"/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kern="0" dirty="0"/>
              <a:t>Note</a:t>
            </a:r>
            <a:r>
              <a:rPr lang="en-US" sz="2000" b="1" kern="0" dirty="0"/>
              <a:t>: </a:t>
            </a:r>
            <a:r>
              <a:rPr lang="en-US" sz="2000" b="1" kern="0" dirty="0">
                <a:solidFill>
                  <a:srgbClr val="008A66"/>
                </a:solidFill>
              </a:rPr>
              <a:t>Data is BIG </a:t>
            </a:r>
            <a:r>
              <a:rPr lang="en-US" sz="2000" kern="0" dirty="0"/>
              <a:t>(e.g. Terabytes)</a:t>
            </a:r>
            <a:endParaRPr lang="en-US" sz="1600" kern="0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Repeat the above for every session</a:t>
            </a:r>
          </a:p>
        </p:txBody>
      </p:sp>
    </p:spTree>
    <p:extLst>
      <p:ext uri="{BB962C8B-B14F-4D97-AF65-F5344CB8AC3E}">
        <p14:creationId xmlns:p14="http://schemas.microsoft.com/office/powerpoint/2010/main" val="129463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Today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/>
              <a:t>Public-Key Encryption</a:t>
            </a:r>
          </a:p>
          <a:p>
            <a:pPr lvl="1" eaLnBrk="1" hangingPunct="1"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dirty="0"/>
              <a:t>Also known as </a:t>
            </a:r>
            <a:r>
              <a:rPr lang="en-US" i="1" dirty="0">
                <a:solidFill>
                  <a:srgbClr val="008A66"/>
                </a:solidFill>
              </a:rPr>
              <a:t>Asymmetric-Key</a:t>
            </a:r>
            <a:r>
              <a:rPr lang="en-US" dirty="0"/>
              <a:t> Encryption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306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93038" cy="1462088"/>
          </a:xfrm>
        </p:spPr>
        <p:txBody>
          <a:bodyPr/>
          <a:lstStyle/>
          <a:p>
            <a:pPr algn="ctr"/>
            <a:r>
              <a:rPr lang="en-US" sz="3600" b="1" dirty="0"/>
              <a:t>Public-Key Encryption</a:t>
            </a:r>
            <a:br>
              <a:rPr lang="en-US" sz="3600" b="1" dirty="0"/>
            </a:br>
            <a:r>
              <a:rPr lang="en-US" sz="2800" b="1" dirty="0" err="1"/>
              <a:t>Diffie</a:t>
            </a:r>
            <a:r>
              <a:rPr lang="en-US" sz="2800" b="1" dirty="0"/>
              <a:t> &amp; Hellman, 1976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096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lnSpc>
                <a:spcPct val="110000"/>
              </a:lnSpc>
              <a:spcBef>
                <a:spcPct val="20000"/>
              </a:spcBef>
              <a:buClr>
                <a:srgbClr val="003399"/>
              </a:buClr>
              <a:buSzPct val="60000"/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Every party has a pair of matching keys (</a:t>
            </a:r>
            <a:r>
              <a:rPr lang="en-US" sz="2800" dirty="0" err="1">
                <a:sym typeface="Symbol" pitchFamily="18" charset="2"/>
              </a:rPr>
              <a:t>pk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sk</a:t>
            </a:r>
            <a:r>
              <a:rPr lang="en-US" sz="2800" dirty="0">
                <a:sym typeface="Symbol" pitchFamily="18" charset="2"/>
              </a:rPr>
              <a:t>).  </a:t>
            </a:r>
          </a:p>
          <a:p>
            <a:pPr marL="742950" lvl="1" indent="-285750" algn="l" rtl="0" eaLnBrk="0" hangingPunct="0">
              <a:lnSpc>
                <a:spcPct val="110000"/>
              </a:lnSpc>
              <a:spcBef>
                <a:spcPts val="2400"/>
              </a:spcBef>
              <a:buClr>
                <a:srgbClr val="0033CC"/>
              </a:buClr>
              <a:buSzPct val="55000"/>
              <a:buFont typeface="Wingdings" pitchFamily="2" charset="2"/>
              <a:buChar char="n"/>
            </a:pPr>
            <a:r>
              <a:rPr lang="en-US" sz="2400" dirty="0" err="1">
                <a:sym typeface="Symbol" pitchFamily="18" charset="2"/>
              </a:rPr>
              <a:t>pk</a:t>
            </a:r>
            <a:r>
              <a:rPr lang="en-US" sz="2400" dirty="0">
                <a:sym typeface="Symbol" pitchFamily="18" charset="2"/>
              </a:rPr>
              <a:t>:</a:t>
            </a:r>
            <a:r>
              <a:rPr lang="en-US" sz="2400" dirty="0">
                <a:solidFill>
                  <a:srgbClr val="003399"/>
                </a:solidFill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8A66"/>
                </a:solidFill>
                <a:sym typeface="Symbol" pitchFamily="18" charset="2"/>
              </a:rPr>
              <a:t>public</a:t>
            </a:r>
            <a:r>
              <a:rPr lang="en-US" sz="2400" dirty="0">
                <a:solidFill>
                  <a:srgbClr val="008A66"/>
                </a:solidFill>
                <a:sym typeface="Symbol" pitchFamily="18" charset="2"/>
              </a:rPr>
              <a:t> encryption key</a:t>
            </a:r>
            <a:r>
              <a:rPr lang="en-US" sz="2400" dirty="0">
                <a:solidFill>
                  <a:srgbClr val="003399"/>
                </a:solidFill>
                <a:sym typeface="Symbol" pitchFamily="18" charset="2"/>
              </a:rPr>
              <a:t>                                          </a:t>
            </a:r>
          </a:p>
          <a:p>
            <a:pPr marL="1257300" lvl="2" indent="-342900" algn="l" rtl="0" eaLnBrk="0" hangingPunct="0">
              <a:lnSpc>
                <a:spcPct val="110000"/>
              </a:lnSpc>
              <a:spcBef>
                <a:spcPts val="12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Available in a trusted “public directory”</a:t>
            </a:r>
          </a:p>
          <a:p>
            <a:pPr marL="1257300" lvl="2" indent="-342900" algn="l" rtl="0" eaLnBrk="0" hangingPunct="0">
              <a:lnSpc>
                <a:spcPct val="110000"/>
              </a:lnSpc>
              <a:spcBef>
                <a:spcPts val="12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Secured by a Public Key Infrastructure (PKI). Details later…</a:t>
            </a:r>
          </a:p>
          <a:p>
            <a:pPr marL="742950" lvl="1" indent="-285750" algn="l" rtl="0" eaLnBrk="0" hangingPunct="0">
              <a:lnSpc>
                <a:spcPct val="110000"/>
              </a:lnSpc>
              <a:spcBef>
                <a:spcPts val="3000"/>
              </a:spcBef>
              <a:buClr>
                <a:srgbClr val="0033CC"/>
              </a:buClr>
              <a:buSzPct val="55000"/>
              <a:buFont typeface="Wingdings" pitchFamily="2" charset="2"/>
              <a:buChar char="n"/>
            </a:pPr>
            <a:r>
              <a:rPr lang="en-US" sz="2400" dirty="0" err="1">
                <a:sym typeface="Symbol" pitchFamily="18" charset="2"/>
              </a:rPr>
              <a:t>sk</a:t>
            </a:r>
            <a:r>
              <a:rPr lang="en-US" sz="2400" dirty="0">
                <a:sym typeface="Symbol" pitchFamily="18" charset="2"/>
              </a:rPr>
              <a:t>:</a:t>
            </a:r>
            <a:r>
              <a:rPr lang="en-US" sz="2400" dirty="0">
                <a:solidFill>
                  <a:srgbClr val="003399"/>
                </a:solidFill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008A66"/>
                </a:solidFill>
                <a:sym typeface="Symbol" pitchFamily="18" charset="2"/>
              </a:rPr>
              <a:t>private </a:t>
            </a:r>
            <a:r>
              <a:rPr lang="en-US" sz="2400" dirty="0">
                <a:solidFill>
                  <a:srgbClr val="008A66"/>
                </a:solidFill>
                <a:sym typeface="Symbol" pitchFamily="18" charset="2"/>
              </a:rPr>
              <a:t>(or </a:t>
            </a:r>
            <a:r>
              <a:rPr lang="en-US" sz="2400" i="1" dirty="0">
                <a:solidFill>
                  <a:srgbClr val="008A66"/>
                </a:solidFill>
                <a:sym typeface="Symbol" pitchFamily="18" charset="2"/>
              </a:rPr>
              <a:t>secret</a:t>
            </a:r>
            <a:r>
              <a:rPr lang="en-US" sz="2400" dirty="0">
                <a:solidFill>
                  <a:srgbClr val="008A66"/>
                </a:solidFill>
                <a:sym typeface="Symbol" pitchFamily="18" charset="2"/>
              </a:rPr>
              <a:t>) decryption key</a:t>
            </a:r>
          </a:p>
          <a:p>
            <a:pPr marL="1257300" lvl="2" indent="-342900" algn="l" rtl="0" eaLnBrk="0" hangingPunct="0">
              <a:lnSpc>
                <a:spcPct val="110000"/>
              </a:lnSpc>
              <a:spcBef>
                <a:spcPts val="12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Stored secretly</a:t>
            </a:r>
            <a:endParaRPr lang="en-US" sz="2000" dirty="0">
              <a:solidFill>
                <a:srgbClr val="C00000"/>
              </a:solidFill>
              <a:sym typeface="Symbol" pitchFamily="18" charset="2"/>
            </a:endParaRPr>
          </a:p>
          <a:p>
            <a:pPr marL="742950" lvl="1" indent="-285750" algn="l" rtl="0" eaLnBrk="0" hangingPunct="0">
              <a:lnSpc>
                <a:spcPct val="110000"/>
              </a:lnSpc>
              <a:spcBef>
                <a:spcPts val="3000"/>
              </a:spcBef>
              <a:buClr>
                <a:srgbClr val="0033CC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 shared key! 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A6F8-5144-4468-8395-690FAE1C8160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Public-Key Encryption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Ciphertext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18DC5-586F-410A-B494-F39E0DD30575}"/>
              </a:ext>
            </a:extLst>
          </p:cNvPr>
          <p:cNvSpPr txBox="1"/>
          <p:nvPr/>
        </p:nvSpPr>
        <p:spPr>
          <a:xfrm>
            <a:off x="1981200" y="539621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Plaintext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Ciphertext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017520" y="2057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Encryption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136392" y="4343400"/>
            <a:ext cx="25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Decryption Key</a:t>
            </a:r>
          </a:p>
        </p:txBody>
      </p:sp>
    </p:spTree>
    <p:extLst>
      <p:ext uri="{BB962C8B-B14F-4D97-AF65-F5344CB8AC3E}">
        <p14:creationId xmlns:p14="http://schemas.microsoft.com/office/powerpoint/2010/main" val="25867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Some Notations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E: encryption algorithm (function)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D: decryption algorithm (function)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pk: public encryption key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 err="1"/>
              <a:t>sk</a:t>
            </a:r>
            <a:r>
              <a:rPr lang="en-US" sz="2000" dirty="0"/>
              <a:t>: private decryption key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M: plaintext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/>
              <a:t>C: ciphertext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 err="1"/>
              <a:t>E</a:t>
            </a:r>
            <a:r>
              <a:rPr lang="en-US" sz="2000" baseline="-25000" dirty="0" err="1">
                <a:solidFill>
                  <a:srgbClr val="008A66"/>
                </a:solidFill>
              </a:rPr>
              <a:t>pk</a:t>
            </a:r>
            <a:r>
              <a:rPr lang="en-US" sz="2000" dirty="0"/>
              <a:t>(M): ciphertext resulting from encryption of M with pk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000" dirty="0" err="1"/>
              <a:t>D</a:t>
            </a:r>
            <a:r>
              <a:rPr lang="en-US" sz="2000" baseline="-25000" dirty="0" err="1">
                <a:solidFill>
                  <a:srgbClr val="008A66"/>
                </a:solidFill>
              </a:rPr>
              <a:t>sk</a:t>
            </a:r>
            <a:r>
              <a:rPr lang="en-US" sz="2000" dirty="0"/>
              <a:t>(C): plaintext resulting from decryption of C with </a:t>
            </a:r>
            <a:r>
              <a:rPr lang="en-US" sz="2000" dirty="0" err="1"/>
              <a:t>sk</a:t>
            </a:r>
            <a:endParaRPr lang="en-US" sz="2000" dirty="0"/>
          </a:p>
          <a:p>
            <a:pPr eaLnBrk="1" hangingPunct="1">
              <a:spcBef>
                <a:spcPts val="1800"/>
              </a:spcBef>
            </a:pPr>
            <a:endParaRPr lang="en-US" sz="22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383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 = </a:t>
            </a:r>
            <a:r>
              <a:rPr lang="en-US" dirty="0" err="1"/>
              <a:t>E</a:t>
            </a:r>
            <a:r>
              <a:rPr lang="en-US" baseline="-25000" dirty="0" err="1"/>
              <a:t>pk</a:t>
            </a:r>
            <a:r>
              <a:rPr lang="en-US" dirty="0"/>
              <a:t>(M)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581400" y="2057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581400" y="4343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sk</a:t>
            </a:r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Public-Key Encryption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718E1-A206-4DBB-A9EF-8101AD827138}"/>
              </a:ext>
            </a:extLst>
          </p:cNvPr>
          <p:cNvSpPr txBox="1"/>
          <p:nvPr/>
        </p:nvSpPr>
        <p:spPr>
          <a:xfrm>
            <a:off x="1797050" y="542186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</a:t>
            </a:r>
            <a:r>
              <a:rPr lang="en-US" dirty="0" err="1"/>
              <a:t>D</a:t>
            </a:r>
            <a:r>
              <a:rPr lang="en-US" baseline="-25000" dirty="0" err="1"/>
              <a:t>sk</a:t>
            </a:r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8604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1B731-8153-4F20-B5B3-2DA9F4F37C85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Public-Key Encryption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32000"/>
            <a:ext cx="8229600" cy="4292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Correctness: </a:t>
            </a:r>
            <a:r>
              <a:rPr lang="en-US" sz="2400" dirty="0" err="1"/>
              <a:t>D</a:t>
            </a:r>
            <a:r>
              <a:rPr lang="en-US" sz="2400" baseline="-25000" dirty="0" err="1">
                <a:solidFill>
                  <a:srgbClr val="008A66"/>
                </a:solidFill>
              </a:rPr>
              <a:t>sk</a:t>
            </a: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(M)) = M for every pair of matching keys (</a:t>
            </a:r>
            <a:r>
              <a:rPr lang="en-US" sz="2400" dirty="0" err="1">
                <a:solidFill>
                  <a:srgbClr val="008A66"/>
                </a:solidFill>
              </a:rPr>
              <a:t>pk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8A66"/>
                </a:solidFill>
              </a:rPr>
              <a:t>sk</a:t>
            </a:r>
            <a:r>
              <a:rPr lang="en-US" sz="2400" dirty="0"/>
              <a:t>) &amp; every message M</a:t>
            </a:r>
          </a:p>
          <a:p>
            <a:pPr lvl="1" eaLnBrk="1" hangingPunct="1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I.e. when </a:t>
            </a:r>
            <a:r>
              <a:rPr lang="en-US" sz="2000" dirty="0">
                <a:solidFill>
                  <a:srgbClr val="008A66"/>
                </a:solidFill>
              </a:rPr>
              <a:t>pk</a:t>
            </a:r>
            <a:r>
              <a:rPr lang="en-US" sz="2000" dirty="0"/>
              <a:t> is used to encrypt a message and then the matching </a:t>
            </a:r>
            <a:r>
              <a:rPr lang="en-US" sz="2000" dirty="0" err="1">
                <a:solidFill>
                  <a:srgbClr val="008A66"/>
                </a:solidFill>
              </a:rPr>
              <a:t>sk</a:t>
            </a:r>
            <a:r>
              <a:rPr lang="en-US" sz="2000" dirty="0"/>
              <a:t> is used to decrypt the resulting ciphertext, one recovers the original message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050431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19066</TotalTime>
  <Words>1604</Words>
  <Application>Microsoft Office PowerPoint</Application>
  <PresentationFormat>On-screen Show (4:3)</PresentationFormat>
  <Paragraphs>360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Mistral</vt:lpstr>
      <vt:lpstr>Tahoma</vt:lpstr>
      <vt:lpstr>Wingdings</vt:lpstr>
      <vt:lpstr>Blends</vt:lpstr>
      <vt:lpstr>Public-Key Encryption</vt:lpstr>
      <vt:lpstr>Recap: Private-Key Encryption</vt:lpstr>
      <vt:lpstr>Drawbacks of Private-Key Encryption</vt:lpstr>
      <vt:lpstr>Today</vt:lpstr>
      <vt:lpstr>Public-Key Encryption Diffie &amp; Hellman, 1976</vt:lpstr>
      <vt:lpstr>Public-Key Encryption</vt:lpstr>
      <vt:lpstr>Some Notations</vt:lpstr>
      <vt:lpstr>Public-Key Encryption</vt:lpstr>
      <vt:lpstr>Public-Key Encryption</vt:lpstr>
      <vt:lpstr>Security of Public-Key Encryption</vt:lpstr>
      <vt:lpstr>Security of Public-Key Encryption</vt:lpstr>
      <vt:lpstr>Security of Public-Key Encryption</vt:lpstr>
      <vt:lpstr>Deterministic vs. Randomized Public-Key Encryption</vt:lpstr>
      <vt:lpstr>Deterministic vs. Randomized Public-Key Encryption</vt:lpstr>
      <vt:lpstr>Block Encryption</vt:lpstr>
      <vt:lpstr>ECB is Secure if Epk() is Randomized</vt:lpstr>
      <vt:lpstr>Popular PKE Schemes</vt:lpstr>
      <vt:lpstr>RSA</vt:lpstr>
      <vt:lpstr>Integer Factorization – The Hard Puzzle behind RSA</vt:lpstr>
      <vt:lpstr>PowerPoint Presentation</vt:lpstr>
      <vt:lpstr>RSA Factoring Challenge</vt:lpstr>
      <vt:lpstr>RSA Factoring Challenge</vt:lpstr>
      <vt:lpstr>RSA Key Lengths Recommended by NIST</vt:lpstr>
      <vt:lpstr>Elliptic-Curve Cryptosystem</vt:lpstr>
      <vt:lpstr>Quantum Computers</vt:lpstr>
      <vt:lpstr>Private-Key vs. Public-Key Encryption</vt:lpstr>
      <vt:lpstr>Hybrid Encryption (Ideas)</vt:lpstr>
      <vt:lpstr> Key Exchange</vt:lpstr>
      <vt:lpstr>Key Exchange</vt:lpstr>
      <vt:lpstr>Key Exchange</vt:lpstr>
      <vt:lpstr>A Basic Key Exchange Protocol</vt:lpstr>
      <vt:lpstr>A Basic Key Exchange Protocol</vt:lpstr>
      <vt:lpstr>A Basic Key Exchange Protocol</vt:lpstr>
      <vt:lpstr>A Basic Key Exchange Protocol</vt:lpstr>
      <vt:lpstr>A Basic Key Exchange Protocol</vt:lpstr>
      <vt:lpstr>A Basic Key Exchange Protocol</vt:lpstr>
      <vt:lpstr>Hybrid Encryption – Getting the Best of Both Worlds</vt:lpstr>
      <vt:lpstr>Recap</vt:lpstr>
      <vt:lpstr>Hybrid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Yan Zong Ding</dc:creator>
  <cp:lastModifiedBy>Ding, David K</cp:lastModifiedBy>
  <cp:revision>1755</cp:revision>
  <cp:lastPrinted>1601-01-01T00:00:00Z</cp:lastPrinted>
  <dcterms:created xsi:type="dcterms:W3CDTF">2003-12-16T09:49:00Z</dcterms:created>
  <dcterms:modified xsi:type="dcterms:W3CDTF">2020-06-11T21:06:20Z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