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2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D6F8-0002-4CAE-8247-1EA789ACFEF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F1E0-7FFD-4CB2-8CCA-0A4155BB4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D6F8-0002-4CAE-8247-1EA789ACFEF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F1E0-7FFD-4CB2-8CCA-0A4155BB4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D6F8-0002-4CAE-8247-1EA789ACFEF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F1E0-7FFD-4CB2-8CCA-0A4155BB4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D6F8-0002-4CAE-8247-1EA789ACFEF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F1E0-7FFD-4CB2-8CCA-0A4155BB4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D6F8-0002-4CAE-8247-1EA789ACFEF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F1E0-7FFD-4CB2-8CCA-0A4155BB4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D6F8-0002-4CAE-8247-1EA789ACFEF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F1E0-7FFD-4CB2-8CCA-0A4155BB4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D6F8-0002-4CAE-8247-1EA789ACFEF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F1E0-7FFD-4CB2-8CCA-0A4155BB4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D6F8-0002-4CAE-8247-1EA789ACFEF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F1E0-7FFD-4CB2-8CCA-0A4155BB4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D6F8-0002-4CAE-8247-1EA789ACFEF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F1E0-7FFD-4CB2-8CCA-0A4155BB4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D6F8-0002-4CAE-8247-1EA789ACFEF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F1E0-7FFD-4CB2-8CCA-0A4155BB41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D6F8-0002-4CAE-8247-1EA789ACFEF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5FF1E0-7FFD-4CB2-8CCA-0A4155BB41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15FF1E0-7FFD-4CB2-8CCA-0A4155BB41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0B8D6F8-0002-4CAE-8247-1EA789ACFEFC}" type="datetimeFigureOut">
              <a:rPr lang="en-US" smtClean="0"/>
              <a:t>6/18/18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Helper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modify the problem to find solution</a:t>
            </a:r>
          </a:p>
          <a:p>
            <a:r>
              <a:rPr lang="en-US" dirty="0"/>
              <a:t>Changes cannot effect the outcome.  Allows you to think differently about the problem.</a:t>
            </a:r>
          </a:p>
          <a:p>
            <a:r>
              <a:rPr lang="en-US" dirty="0"/>
              <a:t>Check whether a subset of the problem is solved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8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Recursion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base case?</a:t>
            </a:r>
          </a:p>
          <a:p>
            <a:r>
              <a:rPr lang="en-US" dirty="0"/>
              <a:t>What should the recursive method return?</a:t>
            </a:r>
          </a:p>
          <a:p>
            <a:r>
              <a:rPr lang="en-US" dirty="0"/>
              <a:t>Why can this be solved recursively?</a:t>
            </a:r>
          </a:p>
        </p:txBody>
      </p:sp>
    </p:spTree>
    <p:extLst>
      <p:ext uri="{BB962C8B-B14F-4D97-AF65-F5344CB8AC3E}">
        <p14:creationId xmlns:p14="http://schemas.microsoft.com/office/powerpoint/2010/main" val="66334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computation  recurs over and over.</a:t>
            </a:r>
          </a:p>
          <a:p>
            <a:endParaRPr lang="en-US" dirty="0"/>
          </a:p>
          <a:p>
            <a:r>
              <a:rPr lang="en-US" dirty="0"/>
              <a:t>A function calls itself.</a:t>
            </a:r>
          </a:p>
        </p:txBody>
      </p:sp>
    </p:spTree>
    <p:extLst>
      <p:ext uri="{BB962C8B-B14F-4D97-AF65-F5344CB8AC3E}">
        <p14:creationId xmlns:p14="http://schemas.microsoft.com/office/powerpoint/2010/main" val="123084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Requires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base case that we can solve and return a value.</a:t>
            </a:r>
          </a:p>
          <a:p>
            <a:r>
              <a:rPr lang="en-US" dirty="0"/>
              <a:t>Must be able to take a complex problem to the simpler form</a:t>
            </a:r>
          </a:p>
          <a:p>
            <a:r>
              <a:rPr lang="en-US" dirty="0"/>
              <a:t>Recursion call which passes simpler item back to the method.</a:t>
            </a:r>
          </a:p>
        </p:txBody>
      </p:sp>
    </p:spTree>
    <p:extLst>
      <p:ext uri="{BB962C8B-B14F-4D97-AF65-F5344CB8AC3E}">
        <p14:creationId xmlns:p14="http://schemas.microsoft.com/office/powerpoint/2010/main" val="303319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solution to the problem in terms of the simpler solution.</a:t>
            </a:r>
          </a:p>
          <a:p>
            <a:pPr lvl="1"/>
            <a:r>
              <a:rPr lang="en-US" dirty="0"/>
              <a:t>See the smaller and larger problem as the same problem. </a:t>
            </a:r>
          </a:p>
        </p:txBody>
      </p:sp>
    </p:spTree>
    <p:extLst>
      <p:ext uri="{BB962C8B-B14F-4D97-AF65-F5344CB8AC3E}">
        <p14:creationId xmlns:p14="http://schemas.microsoft.com/office/powerpoint/2010/main" val="381850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Compute the area of a triangle of width </a:t>
            </a:r>
            <a:r>
              <a:rPr lang="en-US" i="1" dirty="0"/>
              <a:t>n</a:t>
            </a:r>
            <a:r>
              <a:rPr lang="en-US" dirty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Assume each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/>
              <a:t>square has an area of 1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Also called the </a:t>
            </a:r>
            <a:r>
              <a:rPr lang="en-US" i="1" dirty="0"/>
              <a:t>n</a:t>
            </a:r>
            <a:r>
              <a:rPr lang="en-US" i="1" baseline="30000" dirty="0"/>
              <a:t>th</a:t>
            </a:r>
            <a:r>
              <a:rPr lang="en-US" i="1" dirty="0"/>
              <a:t> triangle number</a:t>
            </a:r>
            <a:r>
              <a:rPr lang="en-US" dirty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The third triangle number is 6 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[]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[][]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[][][]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solution if the width is 1?</a:t>
            </a:r>
          </a:p>
          <a:p>
            <a:r>
              <a:rPr lang="en-US" dirty="0"/>
              <a:t>How can we generalize the problem?</a:t>
            </a:r>
          </a:p>
          <a:p>
            <a:r>
              <a:rPr lang="en-US" dirty="0"/>
              <a:t>Area of larger triangle is </a:t>
            </a:r>
          </a:p>
          <a:p>
            <a:pPr lvl="1"/>
            <a:r>
              <a:rPr lang="en-US" dirty="0"/>
              <a:t>Area smaller + width larger</a:t>
            </a:r>
          </a:p>
          <a:p>
            <a:r>
              <a:rPr lang="en-US" dirty="0"/>
              <a:t>Recursive solution</a:t>
            </a:r>
          </a:p>
          <a:p>
            <a:pPr lvl="2"/>
            <a:r>
              <a:rPr lang="en-US" dirty="0"/>
              <a:t>Check width if greater than 1</a:t>
            </a:r>
          </a:p>
          <a:p>
            <a:pPr lvl="3"/>
            <a:r>
              <a:rPr lang="en-US" dirty="0"/>
              <a:t>Subtract 1 from width, re-check width above</a:t>
            </a:r>
          </a:p>
          <a:p>
            <a:pPr lvl="2"/>
            <a:r>
              <a:rPr lang="en-US" dirty="0"/>
              <a:t>If == 1, return 1</a:t>
            </a:r>
          </a:p>
          <a:p>
            <a:pPr lvl="1"/>
            <a:r>
              <a:rPr lang="en-US" dirty="0"/>
              <a:t>Area = small area </a:t>
            </a:r>
            <a:r>
              <a:rPr lang="en-US"/>
              <a:t>+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ways to simplify the problem</a:t>
            </a:r>
          </a:p>
          <a:p>
            <a:r>
              <a:rPr lang="en-US" dirty="0"/>
              <a:t>Combine solutions with simpler inputs into a solution for the original problem</a:t>
            </a:r>
          </a:p>
          <a:p>
            <a:r>
              <a:rPr lang="en-US" dirty="0"/>
              <a:t>Find solutions to the simplest problem</a:t>
            </a:r>
          </a:p>
          <a:p>
            <a:r>
              <a:rPr lang="en-US" dirty="0"/>
              <a:t>Implement the solution by combining the simple cases and the reduction step</a:t>
            </a:r>
          </a:p>
          <a:p>
            <a:endParaRPr lang="en-US" dirty="0"/>
          </a:p>
          <a:p>
            <a:r>
              <a:rPr lang="en-US" dirty="0"/>
              <a:t>Man 213123naM</a:t>
            </a:r>
          </a:p>
        </p:txBody>
      </p:sp>
    </p:spTree>
    <p:extLst>
      <p:ext uri="{BB962C8B-B14F-4D97-AF65-F5344CB8AC3E}">
        <p14:creationId xmlns:p14="http://schemas.microsoft.com/office/powerpoint/2010/main" val="34833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str.length</a:t>
            </a:r>
            <a:r>
              <a:rPr lang="en-US" dirty="0"/>
              <a:t>() &gt; 1)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Character.isLetter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is </a:t>
            </a:r>
            <a:r>
              <a:rPr lang="en-US" dirty="0" err="1"/>
              <a:t>str.charAt</a:t>
            </a:r>
            <a:r>
              <a:rPr lang="en-US" dirty="0"/>
              <a:t>(0) == </a:t>
            </a:r>
            <a:r>
              <a:rPr lang="en-US" dirty="0" err="1"/>
              <a:t>str.charAt</a:t>
            </a:r>
            <a:r>
              <a:rPr lang="en-US" dirty="0"/>
              <a:t>(</a:t>
            </a:r>
            <a:r>
              <a:rPr lang="en-US" dirty="0" err="1"/>
              <a:t>str.length</a:t>
            </a:r>
            <a:r>
              <a:rPr lang="en-US" dirty="0"/>
              <a:t>()-1)</a:t>
            </a:r>
          </a:p>
          <a:p>
            <a:pPr marL="0" indent="0">
              <a:buNone/>
            </a:pPr>
            <a:r>
              <a:rPr lang="en-US" dirty="0" err="1"/>
              <a:t>newStr</a:t>
            </a:r>
            <a:r>
              <a:rPr lang="en-US" dirty="0"/>
              <a:t> = substring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2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isPalindrone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	if </a:t>
            </a:r>
            <a:r>
              <a:rPr lang="en-US" dirty="0" err="1"/>
              <a:t>str.length</a:t>
            </a:r>
            <a:r>
              <a:rPr lang="en-US" dirty="0"/>
              <a:t>() &lt;=1</a:t>
            </a:r>
          </a:p>
          <a:p>
            <a:pPr marL="411480" lvl="1" indent="0">
              <a:buNone/>
            </a:pPr>
            <a:r>
              <a:rPr lang="en-US" dirty="0"/>
              <a:t>		return true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Character.isletter</a:t>
            </a:r>
            <a:r>
              <a:rPr lang="en-US" dirty="0"/>
              <a:t>(first and last)</a:t>
            </a:r>
          </a:p>
          <a:p>
            <a:pPr marL="114300" indent="0">
              <a:buNone/>
            </a:pPr>
            <a:r>
              <a:rPr lang="en-US" dirty="0"/>
              <a:t>	if (first == last)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newString</a:t>
            </a:r>
            <a:r>
              <a:rPr lang="en-US" dirty="0"/>
              <a:t> = </a:t>
            </a:r>
            <a:r>
              <a:rPr lang="en-US" dirty="0" err="1"/>
              <a:t>str.substring</a:t>
            </a:r>
            <a:r>
              <a:rPr lang="en-US" dirty="0"/>
              <a:t>(1,str.length -1);</a:t>
            </a:r>
          </a:p>
          <a:p>
            <a:pPr marL="411480" lvl="1" indent="0">
              <a:buNone/>
            </a:pPr>
            <a:r>
              <a:rPr lang="en-US" dirty="0"/>
              <a:t>		</a:t>
            </a:r>
            <a:r>
              <a:rPr lang="en-US" dirty="0" err="1"/>
              <a:t>isPalindrone</a:t>
            </a:r>
            <a:r>
              <a:rPr lang="en-US" dirty="0"/>
              <a:t>(</a:t>
            </a:r>
            <a:r>
              <a:rPr lang="en-US" dirty="0" err="1"/>
              <a:t>newstring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	if first is not letter add</a:t>
            </a:r>
          </a:p>
          <a:p>
            <a:pPr marL="114300" indent="0">
              <a:buNone/>
            </a:pPr>
            <a:r>
              <a:rPr lang="en-US" dirty="0"/>
              <a:t>	if last is not letter subtract one</a:t>
            </a:r>
          </a:p>
          <a:p>
            <a:pPr marL="114300" indent="0">
              <a:buNone/>
            </a:pPr>
            <a:r>
              <a:rPr lang="en-US" dirty="0"/>
              <a:t>	get substring</a:t>
            </a:r>
          </a:p>
          <a:p>
            <a:pPr marL="114300" indent="0">
              <a:buNone/>
            </a:pPr>
            <a:r>
              <a:rPr lang="en-US" dirty="0" err="1"/>
              <a:t>isPalindrone</a:t>
            </a:r>
            <a:r>
              <a:rPr lang="en-US" dirty="0"/>
              <a:t>(</a:t>
            </a:r>
            <a:r>
              <a:rPr lang="en-US" dirty="0" err="1"/>
              <a:t>newString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513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280</TotalTime>
  <Words>304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Adjacency</vt:lpstr>
      <vt:lpstr>Recursion</vt:lpstr>
      <vt:lpstr>Definition</vt:lpstr>
      <vt:lpstr>Recursion Requires</vt:lpstr>
      <vt:lpstr>Recursion Key</vt:lpstr>
      <vt:lpstr>Triangle</vt:lpstr>
      <vt:lpstr>Triangle</vt:lpstr>
      <vt:lpstr>Recursion Steps</vt:lpstr>
      <vt:lpstr>Pseudo code</vt:lpstr>
      <vt:lpstr>PowerPoint Presentation</vt:lpstr>
      <vt:lpstr>Recursion Helper Method</vt:lpstr>
      <vt:lpstr>Factorial Recursion 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Rick Price</dc:creator>
  <cp:lastModifiedBy>Rick Price</cp:lastModifiedBy>
  <cp:revision>16</cp:revision>
  <dcterms:created xsi:type="dcterms:W3CDTF">2012-11-05T02:52:07Z</dcterms:created>
  <dcterms:modified xsi:type="dcterms:W3CDTF">2018-06-18T18:29:41Z</dcterms:modified>
</cp:coreProperties>
</file>