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F528-5DFE-B443-A2B9-4851AD3AB83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30CA-CB28-444B-B669-61D02987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script/Membership/View.aspx?mid=11160923" TargetMode="External"/><Relationship Id="rId2" Type="http://schemas.openxmlformats.org/officeDocument/2006/relationships/hyperlink" Target="https://www.codeproject.com/Tips/833768/The-Beginner-Programmers-guide-to-Problem-Solv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information at </a:t>
            </a:r>
            <a:r>
              <a:rPr lang="en-US" dirty="0">
                <a:hlinkClick r:id="rId2"/>
              </a:rPr>
              <a:t>https://www.codeproject.com/Tips/833768/The-Beginner-Programmers-guide-to-Problem-Solving</a:t>
            </a:r>
            <a:r>
              <a:rPr lang="en-US" dirty="0"/>
              <a:t> </a:t>
            </a:r>
          </a:p>
          <a:p>
            <a:r>
              <a:rPr lang="en-US" dirty="0"/>
              <a:t>Authored by </a:t>
            </a:r>
            <a:r>
              <a:rPr lang="en-US" b="1" dirty="0">
                <a:hlinkClick r:id="rId3"/>
              </a:rPr>
              <a:t>Rajaraman Raghuraman, 28 Oct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small solutions together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the dots</a:t>
            </a:r>
          </a:p>
          <a:p>
            <a:r>
              <a:rPr lang="en-US" dirty="0"/>
              <a:t>Figure out the order of the small solutions and put them together</a:t>
            </a:r>
          </a:p>
          <a:p>
            <a:r>
              <a:rPr lang="en-US" dirty="0"/>
              <a:t>This is usually called integration</a:t>
            </a:r>
          </a:p>
          <a:p>
            <a:r>
              <a:rPr lang="en-US" dirty="0"/>
              <a:t>In a big project, the smaller solutions are often built by different programmers and combined to create the final solution in a separate step.</a:t>
            </a:r>
          </a:p>
          <a:p>
            <a:r>
              <a:rPr lang="en-US" dirty="0"/>
              <a:t>All the 3150 assignments are doable by one person.</a:t>
            </a:r>
          </a:p>
        </p:txBody>
      </p:sp>
    </p:spTree>
    <p:extLst>
      <p:ext uri="{BB962C8B-B14F-4D97-AF65-F5344CB8AC3E}">
        <p14:creationId xmlns:p14="http://schemas.microsoft.com/office/powerpoint/2010/main" val="11597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your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do more programming, you will discover faster, easier ways to do things.</a:t>
            </a:r>
          </a:p>
          <a:p>
            <a:r>
              <a:rPr lang="en-US" dirty="0"/>
              <a:t>This doesn’t make the longer way wrong- just not optimal.</a:t>
            </a:r>
          </a:p>
          <a:p>
            <a:r>
              <a:rPr lang="en-US" dirty="0"/>
              <a:t>This only comes with practice and looking at other people’s code for comparison</a:t>
            </a:r>
          </a:p>
          <a:p>
            <a:r>
              <a:rPr lang="en-US" dirty="0"/>
              <a:t>Peer review is common in the programming community.</a:t>
            </a:r>
          </a:p>
          <a:p>
            <a:r>
              <a:rPr lang="en-US" dirty="0"/>
              <a:t>Programmers look at their peers’ code and offer suggestions based on their experience.</a:t>
            </a:r>
          </a:p>
          <a:p>
            <a:r>
              <a:rPr lang="en-US" dirty="0"/>
              <a:t>Both reviewers and programmers often learn new things.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2E46-E4A8-4CE6-9C25-0B1CB6DB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Analyze 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E6D0-55BE-478F-945B-314D8272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find the potential classes in the nouns of the problem statement and create a UML class diagram?</a:t>
            </a:r>
          </a:p>
          <a:p>
            <a:r>
              <a:rPr lang="en-US" dirty="0"/>
              <a:t>Can we identify the sequence of events that need to happen?</a:t>
            </a:r>
          </a:p>
          <a:p>
            <a:r>
              <a:rPr lang="en-US" dirty="0"/>
              <a:t>What are the smaller problems in that sequence?</a:t>
            </a:r>
          </a:p>
          <a:p>
            <a:r>
              <a:rPr lang="en-US" dirty="0"/>
              <a:t>What are the examples from the book, that solve those smaller problems?</a:t>
            </a:r>
          </a:p>
        </p:txBody>
      </p:sp>
    </p:spTree>
    <p:extLst>
      <p:ext uri="{BB962C8B-B14F-4D97-AF65-F5344CB8AC3E}">
        <p14:creationId xmlns:p14="http://schemas.microsoft.com/office/powerpoint/2010/main" val="102774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code is written and compiled you are only half way there.</a:t>
            </a:r>
          </a:p>
          <a:p>
            <a:r>
              <a:rPr lang="en-US" dirty="0"/>
              <a:t>You must try the program with various inputs from the user to know that it responds properly in all cases.</a:t>
            </a:r>
          </a:p>
          <a:p>
            <a:r>
              <a:rPr lang="en-US" dirty="0"/>
              <a:t>For this problem, we would test using a known sum before we switch over to use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16026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blocked?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programmers grasp the need for semi-colons and curly braces, but have a hard time grasping when to use the various statements and operators.</a:t>
            </a:r>
          </a:p>
          <a:p>
            <a:r>
              <a:rPr lang="en-US" dirty="0"/>
              <a:t>Problem solving is a skill- just like learning a sport, you must exercise the muscles</a:t>
            </a:r>
          </a:p>
          <a:p>
            <a:r>
              <a:rPr lang="en-US" dirty="0"/>
              <a:t>In this case, the muscle is your brain and there are steps to help you.</a:t>
            </a:r>
          </a:p>
        </p:txBody>
      </p:sp>
    </p:spTree>
    <p:extLst>
      <p:ext uri="{BB962C8B-B14F-4D97-AF65-F5344CB8AC3E}">
        <p14:creationId xmlns:p14="http://schemas.microsoft.com/office/powerpoint/2010/main" val="14339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remove the mental block telling you that you can’t do it.  Instead tell yourself</a:t>
            </a:r>
          </a:p>
          <a:p>
            <a:pPr lvl="1"/>
            <a:r>
              <a:rPr lang="en-US" dirty="0"/>
              <a:t>I can solve any problem that is put at me</a:t>
            </a:r>
          </a:p>
          <a:p>
            <a:pPr lvl="1"/>
            <a:r>
              <a:rPr lang="en-US" dirty="0"/>
              <a:t>I will commit at least 1-2 hours per day on solving problems alone for the next 30 days (or at least some time)</a:t>
            </a:r>
          </a:p>
          <a:p>
            <a:pPr lvl="1"/>
            <a:r>
              <a:rPr lang="en-US" dirty="0"/>
              <a:t>I will never give up on any problem that is put at me, I will ask for help if required.</a:t>
            </a:r>
          </a:p>
          <a:p>
            <a:r>
              <a:rPr lang="en-US" dirty="0"/>
              <a:t>These are characteristics of successful people.  They started somewhere too.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9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basic approach to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many student’s struggle?</a:t>
            </a:r>
          </a:p>
          <a:p>
            <a:pPr lvl="1"/>
            <a:r>
              <a:rPr lang="en-US" dirty="0"/>
              <a:t>You haven’t done it much and need to practice</a:t>
            </a:r>
          </a:p>
          <a:p>
            <a:pPr lvl="1"/>
            <a:r>
              <a:rPr lang="en-US" dirty="0"/>
              <a:t>You need to understand how to approach and breakdown the problem</a:t>
            </a:r>
          </a:p>
          <a:p>
            <a:r>
              <a:rPr lang="en-US" dirty="0"/>
              <a:t>You see only the big problem</a:t>
            </a:r>
          </a:p>
          <a:p>
            <a:pPr lvl="1"/>
            <a:r>
              <a:rPr lang="en-US" dirty="0"/>
              <a:t>Most problems can be broken down into several simpler problems</a:t>
            </a:r>
          </a:p>
          <a:p>
            <a:pPr lvl="1"/>
            <a:r>
              <a:rPr lang="en-US" dirty="0"/>
              <a:t>Simpler problems are easier to solve.</a:t>
            </a:r>
          </a:p>
          <a:p>
            <a:pPr lvl="1"/>
            <a:r>
              <a:rPr lang="en-US" dirty="0"/>
              <a:t>So instead of looking at whole problem- look at how to break it down into smaller problems you can solve</a:t>
            </a:r>
          </a:p>
          <a:p>
            <a:r>
              <a:rPr lang="en-US" dirty="0"/>
              <a:t>Learn to solve the small problems</a:t>
            </a:r>
          </a:p>
        </p:txBody>
      </p:sp>
    </p:spTree>
    <p:extLst>
      <p:ext uri="{BB962C8B-B14F-4D97-AF65-F5344CB8AC3E}">
        <p14:creationId xmlns:p14="http://schemas.microsoft.com/office/powerpoint/2010/main" val="14761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solve a problem, you must understand what is being asked.</a:t>
            </a:r>
          </a:p>
          <a:p>
            <a:r>
              <a:rPr lang="en-US" b="1" dirty="0"/>
              <a:t>Read the problem completely </a:t>
            </a:r>
            <a:r>
              <a:rPr lang="en-US" dirty="0"/>
              <a:t>then ask:	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How</a:t>
            </a:r>
          </a:p>
          <a:p>
            <a:r>
              <a:rPr lang="en-US" dirty="0"/>
              <a:t>Ask the professor what a sentence means if you don’t understand (read the problem completely first)</a:t>
            </a:r>
          </a:p>
        </p:txBody>
      </p:sp>
    </p:spTree>
    <p:extLst>
      <p:ext uri="{BB962C8B-B14F-4D97-AF65-F5344CB8AC3E}">
        <p14:creationId xmlns:p14="http://schemas.microsoft.com/office/powerpoint/2010/main" val="180318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concentrating on how to solve the problem – visualize what the solution will look like.</a:t>
            </a:r>
          </a:p>
          <a:p>
            <a:r>
              <a:rPr lang="en-US" dirty="0"/>
              <a:t>What will the user see on the screen</a:t>
            </a:r>
          </a:p>
          <a:p>
            <a:r>
              <a:rPr lang="en-US" dirty="0"/>
              <a:t>Write it out with paper/pen, white board, word processor or drawing program</a:t>
            </a:r>
          </a:p>
          <a:p>
            <a:r>
              <a:rPr lang="en-US" dirty="0"/>
              <a:t>Think about what is going to happen and the path forward gets easier.</a:t>
            </a:r>
          </a:p>
        </p:txBody>
      </p:sp>
    </p:spTree>
    <p:extLst>
      <p:ext uri="{BB962C8B-B14F-4D97-AF65-F5344CB8AC3E}">
        <p14:creationId xmlns:p14="http://schemas.microsoft.com/office/powerpoint/2010/main" val="67166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0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Small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things you know how to do.  </a:t>
            </a:r>
          </a:p>
          <a:p>
            <a:r>
              <a:rPr lang="en-US" dirty="0"/>
              <a:t>By identifying the inputs from the user, you know what to prompt for and read in from the user- we’ve done this a lot.</a:t>
            </a:r>
          </a:p>
          <a:p>
            <a:r>
              <a:rPr lang="en-US" dirty="0"/>
              <a:t>By identifying the outputs, you know what to </a:t>
            </a:r>
            <a:r>
              <a:rPr lang="en-US" dirty="0" err="1"/>
              <a:t>println</a:t>
            </a:r>
            <a:r>
              <a:rPr lang="en-US" dirty="0"/>
              <a:t> or display in a GUI at the end of the program. </a:t>
            </a:r>
          </a:p>
          <a:p>
            <a:r>
              <a:rPr lang="en-US" dirty="0"/>
              <a:t>Look for the equations in the problem</a:t>
            </a:r>
          </a:p>
        </p:txBody>
      </p:sp>
    </p:spTree>
    <p:extLst>
      <p:ext uri="{BB962C8B-B14F-4D97-AF65-F5344CB8AC3E}">
        <p14:creationId xmlns:p14="http://schemas.microsoft.com/office/powerpoint/2010/main" val="181418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small problems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one at a time</a:t>
            </a:r>
          </a:p>
          <a:p>
            <a:r>
              <a:rPr lang="en-US" dirty="0"/>
              <a:t>Get the inputs from the user</a:t>
            </a:r>
          </a:p>
          <a:p>
            <a:r>
              <a:rPr lang="en-US" dirty="0"/>
              <a:t>Then figure out how to  calculate the output</a:t>
            </a:r>
          </a:p>
          <a:p>
            <a:pPr lvl="1"/>
            <a:r>
              <a:rPr lang="en-US" dirty="0"/>
              <a:t>This might be multiple small problems!</a:t>
            </a:r>
          </a:p>
          <a:p>
            <a:r>
              <a:rPr lang="en-US" dirty="0"/>
              <a:t>Output the outputs to the user</a:t>
            </a:r>
          </a:p>
        </p:txBody>
      </p:sp>
    </p:spTree>
    <p:extLst>
      <p:ext uri="{BB962C8B-B14F-4D97-AF65-F5344CB8AC3E}">
        <p14:creationId xmlns:p14="http://schemas.microsoft.com/office/powerpoint/2010/main" val="145890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Problem Solving</vt:lpstr>
      <vt:lpstr>Are you blocked?</vt:lpstr>
      <vt:lpstr>What can you do?</vt:lpstr>
      <vt:lpstr>Understand the basic approach to problem solving</vt:lpstr>
      <vt:lpstr>Understand the problem</vt:lpstr>
      <vt:lpstr>Visualize the solution</vt:lpstr>
      <vt:lpstr>Problem Solving Steps</vt:lpstr>
      <vt:lpstr>Identify Small Problems</vt:lpstr>
      <vt:lpstr>Solve the small problems </vt:lpstr>
      <vt:lpstr>Put the small solutions together </vt:lpstr>
      <vt:lpstr>Optimize your solutions </vt:lpstr>
      <vt:lpstr>Let’s Analyze Homework 3</vt:lpstr>
      <vt:lpstr>Test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Cynthia Johnson</dc:creator>
  <cp:lastModifiedBy>Cynthia Johnson</cp:lastModifiedBy>
  <cp:revision>8</cp:revision>
  <dcterms:created xsi:type="dcterms:W3CDTF">2017-02-07T19:23:28Z</dcterms:created>
  <dcterms:modified xsi:type="dcterms:W3CDTF">2018-10-03T18:26:58Z</dcterms:modified>
</cp:coreProperties>
</file>