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5" r:id="rId6"/>
    <p:sldId id="263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>
      <p:cViewPr>
        <p:scale>
          <a:sx n="99" d="100"/>
          <a:sy n="99" d="100"/>
        </p:scale>
        <p:origin x="2000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8A585842-BF0A-4ABF-BC33-D18050655644}" type="datetimeFigureOut">
              <a:rPr lang="en-US" smtClean="0"/>
              <a:t>2/6/17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AA263672-FBA1-4406-B9FF-03637BFA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36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Suites and Cases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 the IEEE 829 list of definitions</a:t>
            </a:r>
          </a:p>
          <a:p>
            <a:r>
              <a:rPr lang="en-US" dirty="0" smtClean="0"/>
              <a:t>Generally defined as a collection of test cases</a:t>
            </a:r>
          </a:p>
          <a:p>
            <a:pPr lvl="1"/>
            <a:r>
              <a:rPr lang="en-US" dirty="0" smtClean="0"/>
              <a:t>Based on a feature or function</a:t>
            </a:r>
          </a:p>
          <a:p>
            <a:pPr lvl="1"/>
            <a:r>
              <a:rPr lang="en-US" dirty="0" smtClean="0"/>
              <a:t>Based on a particular configuration</a:t>
            </a:r>
          </a:p>
          <a:p>
            <a:pPr lvl="1"/>
            <a:r>
              <a:rPr lang="en-US" dirty="0" smtClean="0"/>
              <a:t>Based on a testing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829 –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3.1.41 test case: (A) </a:t>
            </a:r>
            <a:r>
              <a:rPr lang="en-US" dirty="0"/>
              <a:t>A set of test inputs, execution conditions, and expected results developed for a particular objective, such as to exercise a particular program path or to verify compliance with a specific requirement. </a:t>
            </a:r>
            <a:r>
              <a:rPr lang="en-US" b="1" dirty="0"/>
              <a:t>(B) </a:t>
            </a:r>
            <a:r>
              <a:rPr lang="en-US" dirty="0"/>
              <a:t>Documentation specifying inputs, predicted results, and a set of execution conditions for a test item.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synonymous with Test Case</a:t>
            </a:r>
          </a:p>
          <a:p>
            <a:r>
              <a:rPr lang="en-US" dirty="0" smtClean="0"/>
              <a:t>Sometimes intended to differentiate an automated (script) from a manual (case)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Types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 can be defined for each kind of testing</a:t>
            </a:r>
          </a:p>
          <a:p>
            <a:pPr lvl="1"/>
            <a:r>
              <a:rPr lang="en-US" dirty="0" smtClean="0"/>
              <a:t>Unit Testing (not very common)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System Testing (and all the sub-types)</a:t>
            </a:r>
          </a:p>
          <a:p>
            <a:pPr lvl="1"/>
            <a:r>
              <a:rPr lang="en-US" dirty="0" smtClean="0"/>
              <a:t>Acceptance Testing</a:t>
            </a:r>
          </a:p>
          <a:p>
            <a:pPr lvl="1"/>
            <a:r>
              <a:rPr lang="en-US" dirty="0" smtClean="0"/>
              <a:t>Smoke Testing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1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Key Components for a Test Case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916889"/>
              </p:ext>
            </p:extLst>
          </p:nvPr>
        </p:nvGraphicFramePr>
        <p:xfrm>
          <a:off x="838200" y="2209800"/>
          <a:ext cx="7772400" cy="418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004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Unique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Used as a reference for all kinds of things like defining a defect, reporting results, cross reference, etc.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Descriptive phrase indicating the purpose of the test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Preconditions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All constraints that must be satisfied to successfully execute the test and generate the expected behavior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Execution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 sequence of actions to execute the test along with specific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desired outcomes from executing the steps with the preconditions satisfied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Test Case Status</a:t>
                      </a:r>
                      <a:r>
                        <a:rPr lang="en-US" sz="1800" baseline="0" dirty="0" smtClean="0"/>
                        <a:t> (Disposition)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Not Executed, Failed, Passed, Blocked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1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Manual Approach</a:t>
            </a:r>
          </a:p>
          <a:p>
            <a:pPr lvl="1"/>
            <a:r>
              <a:rPr lang="en-US" sz="2000" dirty="0" smtClean="0"/>
              <a:t>Use Spreadsheets to record each test case</a:t>
            </a:r>
          </a:p>
          <a:p>
            <a:pPr lvl="1"/>
            <a:r>
              <a:rPr lang="en-US" sz="2000" dirty="0" smtClean="0"/>
              <a:t>Easy to get started</a:t>
            </a:r>
          </a:p>
          <a:p>
            <a:pPr lvl="1"/>
            <a:r>
              <a:rPr lang="en-US" sz="2000" dirty="0" smtClean="0"/>
              <a:t>Adequate for small efforts</a:t>
            </a:r>
          </a:p>
          <a:p>
            <a:pPr lvl="1"/>
            <a:r>
              <a:rPr lang="en-US" sz="2000" dirty="0" smtClean="0"/>
              <a:t>Difficult to manage for large testing efforts</a:t>
            </a:r>
          </a:p>
          <a:p>
            <a:r>
              <a:rPr lang="en-US" sz="2400" dirty="0" smtClean="0"/>
              <a:t>Automated Approach</a:t>
            </a:r>
          </a:p>
          <a:p>
            <a:pPr lvl="1"/>
            <a:r>
              <a:rPr lang="en-US" sz="2000" dirty="0" smtClean="0"/>
              <a:t>Efficient to manage</a:t>
            </a:r>
          </a:p>
          <a:p>
            <a:pPr lvl="1"/>
            <a:r>
              <a:rPr lang="en-US" sz="2000" dirty="0" smtClean="0"/>
              <a:t>Better reporting</a:t>
            </a:r>
          </a:p>
          <a:p>
            <a:pPr lvl="1"/>
            <a:r>
              <a:rPr lang="en-US" sz="2000" dirty="0" smtClean="0"/>
              <a:t>Relatively inexpensive options available</a:t>
            </a:r>
          </a:p>
          <a:p>
            <a:pPr lvl="1"/>
            <a:r>
              <a:rPr lang="en-US" sz="2000" dirty="0" smtClean="0"/>
              <a:t>The preferred approach by far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537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Based Template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5410200" cy="438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Based Template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6" y="2209800"/>
            <a:ext cx="855284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27484"/>
      </p:ext>
    </p:extLst>
  </p:cSld>
  <p:clrMapOvr>
    <a:masterClrMapping/>
  </p:clrMapOvr>
</p:sld>
</file>

<file path=ppt/theme/theme1.xml><?xml version="1.0" encoding="utf-8"?>
<a:theme xmlns:a="http://schemas.openxmlformats.org/drawingml/2006/main" name="RedYellowBlue Them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RedYellowBlue Theme</Template>
  <TotalTime>367</TotalTime>
  <Words>314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Tahoma</vt:lpstr>
      <vt:lpstr>Wingdings</vt:lpstr>
      <vt:lpstr>RedYellowBlue Theme</vt:lpstr>
      <vt:lpstr>Test Suites and Cases</vt:lpstr>
      <vt:lpstr>Test Suite</vt:lpstr>
      <vt:lpstr>IEEE 829 – Test Case</vt:lpstr>
      <vt:lpstr>Test Script</vt:lpstr>
      <vt:lpstr>All Types of Testing</vt:lpstr>
      <vt:lpstr>Key Components for a Test Case</vt:lpstr>
      <vt:lpstr>Writing Test Cases</vt:lpstr>
      <vt:lpstr>Excel Based Template 1</vt:lpstr>
      <vt:lpstr>Excel Based Template 2</vt:lpstr>
    </vt:vector>
  </TitlesOfParts>
  <Company>California Baptist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Dave</dc:creator>
  <cp:lastModifiedBy>Tacksoo Im</cp:lastModifiedBy>
  <cp:revision>46</cp:revision>
  <dcterms:created xsi:type="dcterms:W3CDTF">2014-09-11T20:27:16Z</dcterms:created>
  <dcterms:modified xsi:type="dcterms:W3CDTF">2017-02-06T13:14:39Z</dcterms:modified>
</cp:coreProperties>
</file>