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y0I2SB5OL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Explore It – putting it in context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software actually do?</a:t>
            </a:r>
          </a:p>
          <a:p>
            <a:pPr lvl="1"/>
            <a:r>
              <a:rPr lang="en-US" dirty="0" smtClean="0"/>
              <a:t>Map the territory of the system</a:t>
            </a:r>
          </a:p>
          <a:p>
            <a:pPr lvl="1"/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How does it take input?</a:t>
            </a:r>
          </a:p>
          <a:p>
            <a:pPr lvl="1"/>
            <a:r>
              <a:rPr lang="en-US" dirty="0" smtClean="0"/>
              <a:t>How are where does it produce output?</a:t>
            </a:r>
          </a:p>
          <a:p>
            <a:pPr lvl="1"/>
            <a:r>
              <a:rPr lang="en-US" dirty="0" smtClean="0"/>
              <a:t>Other?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Recon session for the simplest system ever: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www.youtube.com/watch?v=Vy0I2SB5OLo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Boss</a:t>
            </a:r>
          </a:p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Programmers maintaining the system</a:t>
            </a:r>
          </a:p>
          <a:p>
            <a:r>
              <a:rPr lang="en-US" dirty="0" smtClean="0"/>
              <a:t>Business users</a:t>
            </a:r>
          </a:p>
          <a:p>
            <a:r>
              <a:rPr lang="en-US" dirty="0" smtClean="0"/>
              <a:t>Product managers</a:t>
            </a:r>
          </a:p>
          <a:p>
            <a:r>
              <a:rPr lang="en-US" dirty="0" smtClean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34352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polite</a:t>
            </a:r>
          </a:p>
          <a:p>
            <a:r>
              <a:rPr lang="en-US" dirty="0" smtClean="0"/>
              <a:t>Be specific about your goals</a:t>
            </a:r>
          </a:p>
          <a:p>
            <a:r>
              <a:rPr lang="en-US" dirty="0" smtClean="0"/>
              <a:t>Share what you know</a:t>
            </a:r>
          </a:p>
          <a:p>
            <a:r>
              <a:rPr lang="en-US" dirty="0" smtClean="0"/>
              <a:t>Be specific about the information you are seeking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Sensitive to timing?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8 – Discover States and Transitions</a:t>
            </a:r>
          </a:p>
          <a:p>
            <a:r>
              <a:rPr lang="en-US" dirty="0" smtClean="0"/>
              <a:t>Vary the order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6 – Vary Sequences and Interactions</a:t>
            </a:r>
          </a:p>
          <a:p>
            <a:r>
              <a:rPr lang="en-US" dirty="0" smtClean="0"/>
              <a:t>Heavily data dependent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7 – Explore Entities and their relationships</a:t>
            </a:r>
          </a:p>
          <a:p>
            <a:r>
              <a:rPr lang="en-US" dirty="0" smtClean="0"/>
              <a:t>Interoperates with other systems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9 – Explore the Ecosystem</a:t>
            </a:r>
          </a:p>
          <a:p>
            <a:r>
              <a:rPr lang="en-US" dirty="0" smtClean="0"/>
              <a:t>Heuristics</a:t>
            </a:r>
          </a:p>
          <a:p>
            <a:r>
              <a:rPr lang="en-US" dirty="0" smtClean="0"/>
              <a:t>Record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8842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Unreproducible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Author’s scenario</a:t>
            </a:r>
          </a:p>
          <a:p>
            <a:pPr lvl="1"/>
            <a:r>
              <a:rPr lang="en-US" dirty="0" smtClean="0"/>
              <a:t>Saw a bug could not reproduce it</a:t>
            </a:r>
          </a:p>
          <a:p>
            <a:pPr lvl="1"/>
            <a:r>
              <a:rPr lang="en-US" dirty="0" smtClean="0"/>
              <a:t>Shipped due to time constraints</a:t>
            </a:r>
          </a:p>
          <a:p>
            <a:pPr lvl="1"/>
            <a:r>
              <a:rPr lang="en-US" dirty="0" smtClean="0"/>
              <a:t>Bug happened a lot in the real world</a:t>
            </a:r>
          </a:p>
          <a:p>
            <a:pPr lvl="1"/>
            <a:r>
              <a:rPr lang="en-US" dirty="0" smtClean="0"/>
              <a:t>Spent a week brainstorming this one bug</a:t>
            </a:r>
          </a:p>
          <a:p>
            <a:pPr lvl="1"/>
            <a:r>
              <a:rPr lang="en-US" dirty="0" smtClean="0"/>
              <a:t>Root cause – one part of the system was trying to acquire an exclusive lock</a:t>
            </a:r>
          </a:p>
          <a:p>
            <a:pPr lvl="2"/>
            <a:r>
              <a:rPr lang="en-US" dirty="0" smtClean="0"/>
              <a:t>Another part already had it locked</a:t>
            </a:r>
          </a:p>
          <a:p>
            <a:r>
              <a:rPr lang="en-US" dirty="0" smtClean="0"/>
              <a:t>Gather evidence</a:t>
            </a:r>
          </a:p>
          <a:p>
            <a:r>
              <a:rPr lang="en-US" dirty="0" smtClean="0"/>
              <a:t>Brainstorm contributing variables</a:t>
            </a:r>
          </a:p>
          <a:p>
            <a:r>
              <a:rPr lang="en-US" dirty="0" smtClean="0"/>
              <a:t>Use state models to understand timing</a:t>
            </a:r>
          </a:p>
          <a:p>
            <a:r>
              <a:rPr lang="en-US" dirty="0" smtClean="0"/>
              <a:t>Collaborate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“Code is not real until it’s tested”</a:t>
            </a:r>
          </a:p>
          <a:p>
            <a:pPr lvl="1"/>
            <a:r>
              <a:rPr lang="en-US" dirty="0" smtClean="0"/>
              <a:t>-Dr. Creed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 – no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still has to be at least one interface</a:t>
            </a:r>
          </a:p>
          <a:p>
            <a:pPr lvl="1"/>
            <a:r>
              <a:rPr lang="en-US" dirty="0" smtClean="0"/>
              <a:t>May not be intended for humans</a:t>
            </a:r>
          </a:p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Reads from a file</a:t>
            </a:r>
          </a:p>
          <a:p>
            <a:pPr lvl="1"/>
            <a:r>
              <a:rPr lang="en-US" dirty="0" smtClean="0"/>
              <a:t>Transforms it</a:t>
            </a:r>
          </a:p>
          <a:p>
            <a:pPr lvl="1"/>
            <a:r>
              <a:rPr lang="en-US" dirty="0" smtClean="0"/>
              <a:t>Sends the results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Java function</a:t>
            </a:r>
          </a:p>
          <a:p>
            <a:r>
              <a:rPr lang="en-US" dirty="0"/>
              <a:t>p</a:t>
            </a:r>
            <a:r>
              <a:rPr lang="en-US" dirty="0" smtClean="0"/>
              <a:t>ublic double </a:t>
            </a:r>
            <a:r>
              <a:rPr lang="en-US" dirty="0" err="1" smtClean="0"/>
              <a:t>calculateSimilarity</a:t>
            </a:r>
            <a:r>
              <a:rPr lang="en-US" dirty="0" smtClean="0"/>
              <a:t> (String A, String B)</a:t>
            </a:r>
          </a:p>
          <a:p>
            <a:r>
              <a:rPr lang="en-US" dirty="0" smtClean="0"/>
              <a:t>// return a 0 if not at all similar, 1 if 100% match</a:t>
            </a:r>
          </a:p>
          <a:p>
            <a:r>
              <a:rPr lang="en-US" dirty="0" smtClean="0"/>
              <a:t>Can we test by varying the number or types of parameters?</a:t>
            </a:r>
          </a:p>
          <a:p>
            <a:pPr lvl="1"/>
            <a:r>
              <a:rPr lang="en-US" dirty="0" smtClean="0"/>
              <a:t>What would happened if we did?</a:t>
            </a:r>
          </a:p>
          <a:p>
            <a:r>
              <a:rPr lang="en-US" dirty="0" smtClean="0"/>
              <a:t>What could we try instead?</a:t>
            </a:r>
          </a:p>
          <a:p>
            <a:pPr lvl="1"/>
            <a:r>
              <a:rPr lang="en-US" dirty="0" smtClean="0"/>
              <a:t>Empty String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Really long String</a:t>
            </a:r>
          </a:p>
          <a:p>
            <a:pPr lvl="1"/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[“b”, ”c”, ”a”].sort </a:t>
            </a:r>
          </a:p>
          <a:p>
            <a:pPr lvl="1"/>
            <a:r>
              <a:rPr lang="en-US" dirty="0" smtClean="0"/>
              <a:t>Returns a, b, c</a:t>
            </a:r>
          </a:p>
          <a:p>
            <a:r>
              <a:rPr lang="en-US" dirty="0" smtClean="0"/>
              <a:t>[7, 3, 11].sort</a:t>
            </a:r>
          </a:p>
          <a:p>
            <a:pPr lvl="1"/>
            <a:r>
              <a:rPr lang="en-US" dirty="0" smtClean="0"/>
              <a:t>Returns 11,3,7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[“a”, {“foo”: “bar”}, Infinity].sort</a:t>
            </a:r>
          </a:p>
          <a:p>
            <a:pPr lvl="1"/>
            <a:r>
              <a:rPr lang="en-US" dirty="0" smtClean="0"/>
              <a:t>Returns Infinity, [</a:t>
            </a:r>
            <a:r>
              <a:rPr lang="en-US" dirty="0"/>
              <a:t>o</a:t>
            </a:r>
            <a:r>
              <a:rPr lang="en-US" dirty="0" smtClean="0"/>
              <a:t>bject Object], “a”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Remember JavaScript is a weakly types language</a:t>
            </a:r>
          </a:p>
          <a:p>
            <a:r>
              <a:rPr lang="en-US" dirty="0" smtClean="0"/>
              <a:t>The sort method converts everything to a String before sorting</a:t>
            </a:r>
          </a:p>
          <a:p>
            <a:pPr lvl="1"/>
            <a:r>
              <a:rPr lang="en-US" dirty="0" smtClean="0"/>
              <a:t>Second example, “I” &lt; “O” &lt; “a”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 to XML web service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searchFilters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fliterBy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fieldName</a:t>
            </a:r>
            <a:r>
              <a:rPr lang="en-US" dirty="0" smtClean="0"/>
              <a:t>&gt; category &lt;/</a:t>
            </a:r>
            <a:r>
              <a:rPr lang="en-US" dirty="0" err="1" smtClean="0"/>
              <a:t>fieldName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&lt;value&gt;vacuums&lt;/value&gt;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filterBy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searchFilters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would you 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web service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variations for </a:t>
            </a:r>
            <a:r>
              <a:rPr lang="en-US" dirty="0" err="1" smtClean="0"/>
              <a:t>fieldName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Empty, Unicode, foreign language, non-visible</a:t>
            </a:r>
          </a:p>
          <a:p>
            <a:pPr lvl="1"/>
            <a:r>
              <a:rPr lang="en-US" dirty="0" smtClean="0"/>
              <a:t>SQL injections</a:t>
            </a:r>
          </a:p>
          <a:p>
            <a:pPr lvl="1"/>
            <a:r>
              <a:rPr lang="en-US" dirty="0" smtClean="0"/>
              <a:t>Case sensitive?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bug</a:t>
            </a:r>
          </a:p>
          <a:p>
            <a:pPr lvl="1"/>
            <a:r>
              <a:rPr lang="en-US" dirty="0" smtClean="0"/>
              <a:t>Reproduction steps don’t tell the whole story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web server slows down after being used for a while</a:t>
            </a:r>
          </a:p>
          <a:p>
            <a:pPr lvl="1"/>
            <a:r>
              <a:rPr lang="en-US" dirty="0" smtClean="0"/>
              <a:t>Rebooting fixes it</a:t>
            </a:r>
          </a:p>
          <a:p>
            <a:pPr lvl="2"/>
            <a:r>
              <a:rPr lang="en-US" dirty="0" smtClean="0"/>
              <a:t>May assume the bug is due to load</a:t>
            </a:r>
          </a:p>
          <a:p>
            <a:pPr lvl="1"/>
            <a:r>
              <a:rPr lang="en-US" dirty="0" smtClean="0"/>
              <a:t>Further tests</a:t>
            </a:r>
          </a:p>
          <a:p>
            <a:pPr lvl="2"/>
            <a:r>
              <a:rPr lang="en-US" dirty="0" smtClean="0"/>
              <a:t>Isolating different variables of the system</a:t>
            </a:r>
          </a:p>
          <a:p>
            <a:pPr lvl="2"/>
            <a:r>
              <a:rPr lang="en-US" dirty="0" smtClean="0"/>
              <a:t>Revealed increasing the load sometimes triggered a time out in a lower level library</a:t>
            </a:r>
          </a:p>
          <a:p>
            <a:pPr lvl="2"/>
            <a:r>
              <a:rPr lang="en-US" dirty="0" smtClean="0"/>
              <a:t>Server side</a:t>
            </a:r>
          </a:p>
          <a:p>
            <a:pPr lvl="2"/>
            <a:r>
              <a:rPr lang="en-US" dirty="0" smtClean="0"/>
              <a:t>developers know what the problem is and can address</a:t>
            </a:r>
          </a:p>
        </p:txBody>
      </p:sp>
    </p:spTree>
    <p:extLst>
      <p:ext uri="{BB962C8B-B14F-4D97-AF65-F5344CB8AC3E}">
        <p14:creationId xmlns:p14="http://schemas.microsoft.com/office/powerpoint/2010/main" val="38948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an existing system</a:t>
            </a:r>
          </a:p>
          <a:p>
            <a:r>
              <a:rPr lang="en-US" dirty="0" smtClean="0"/>
              <a:t>Development stage ended long ago</a:t>
            </a:r>
          </a:p>
          <a:p>
            <a:r>
              <a:rPr lang="en-US" dirty="0" smtClean="0"/>
              <a:t>Developers have moved</a:t>
            </a:r>
          </a:p>
          <a:p>
            <a:r>
              <a:rPr lang="en-US" dirty="0" smtClean="0"/>
              <a:t>Documentation is out of date</a:t>
            </a:r>
          </a:p>
          <a:p>
            <a:r>
              <a:rPr lang="en-US" dirty="0" smtClean="0"/>
              <a:t>The Subject Matter Experts only understand a small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564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Explore It – putting it in context</vt:lpstr>
      <vt:lpstr>Quote of the day</vt:lpstr>
      <vt:lpstr>Chapter 10 – no GUI</vt:lpstr>
      <vt:lpstr>Explore API</vt:lpstr>
      <vt:lpstr>JavaScript sort</vt:lpstr>
      <vt:lpstr>Exploring a web service</vt:lpstr>
      <vt:lpstr>Exploring a web service ideas</vt:lpstr>
      <vt:lpstr>Characterizing bugs</vt:lpstr>
      <vt:lpstr>Chapter 11</vt:lpstr>
      <vt:lpstr>Recon session</vt:lpstr>
      <vt:lpstr>Interviewing stakeholders</vt:lpstr>
      <vt:lpstr>How to interview</vt:lpstr>
      <vt:lpstr>Selecting techniques</vt:lpstr>
      <vt:lpstr>Unreproducible bugs?</vt:lpstr>
    </vt:vector>
  </TitlesOfParts>
  <Company>California Baptist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It</dc:title>
  <dc:creator>Michael Kolta</dc:creator>
  <cp:lastModifiedBy>Tacksoo Im</cp:lastModifiedBy>
  <cp:revision>26</cp:revision>
  <dcterms:created xsi:type="dcterms:W3CDTF">2016-12-04T01:15:09Z</dcterms:created>
  <dcterms:modified xsi:type="dcterms:W3CDTF">2017-05-01T18:17:15Z</dcterms:modified>
</cp:coreProperties>
</file>