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69" r:id="rId5"/>
    <p:sldId id="271" r:id="rId6"/>
    <p:sldId id="272" r:id="rId7"/>
    <p:sldId id="282" r:id="rId8"/>
    <p:sldId id="283" r:id="rId9"/>
    <p:sldId id="287" r:id="rId10"/>
    <p:sldId id="284" r:id="rId11"/>
    <p:sldId id="285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0E5B656E-3EB1-4383-9694-C0A0B2B7E982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482D752A-0DF9-4E4B-8886-4AFB9262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Fit – Part 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Check </a:t>
            </a:r>
            <a:r>
              <a:rPr lang="en-US" dirty="0" smtClean="0"/>
              <a:t>mapping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4"/>
          <a:stretch/>
        </p:blipFill>
        <p:spPr bwMode="auto">
          <a:xfrm>
            <a:off x="5105400" y="3657600"/>
            <a:ext cx="3615690" cy="21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2514600" y="4800600"/>
            <a:ext cx="2743200" cy="152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55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enter </a:t>
            </a:r>
            <a:r>
              <a:rPr lang="en-US" dirty="0" smtClean="0"/>
              <a:t>mapping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4"/>
          <a:stretch/>
        </p:blipFill>
        <p:spPr bwMode="auto">
          <a:xfrm>
            <a:off x="5105400" y="3657600"/>
            <a:ext cx="3615690" cy="21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2209800" y="3581400"/>
            <a:ext cx="3048000" cy="1676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1981200" y="3886200"/>
            <a:ext cx="327660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819400" y="3048000"/>
            <a:ext cx="2438400" cy="2209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12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press </a:t>
            </a:r>
            <a:r>
              <a:rPr lang="en-US" dirty="0" smtClean="0"/>
              <a:t>mapping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4"/>
          <a:stretch/>
        </p:blipFill>
        <p:spPr bwMode="auto">
          <a:xfrm>
            <a:off x="5105400" y="3657600"/>
            <a:ext cx="3615690" cy="21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1981200" y="4343400"/>
            <a:ext cx="3276600" cy="1295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95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actions carried out with expected outcomes</a:t>
            </a:r>
          </a:p>
          <a:p>
            <a:r>
              <a:rPr lang="en-US" dirty="0" smtClean="0"/>
              <a:t>Used for multi-step processes aka workflows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29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ActionFixtures</a:t>
            </a:r>
            <a:r>
              <a:rPr lang="en-US" dirty="0" smtClean="0"/>
              <a:t> Involve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starts</a:t>
            </a:r>
            <a:r>
              <a:rPr lang="en-US" sz="1800" dirty="0" smtClean="0"/>
              <a:t> </a:t>
            </a:r>
            <a:r>
              <a:rPr lang="en-US" sz="1800" dirty="0"/>
              <a:t>a named class</a:t>
            </a:r>
          </a:p>
          <a:p>
            <a:pPr lvl="1"/>
            <a:r>
              <a:rPr lang="en-US" sz="1600" dirty="0"/>
              <a:t>The named class is the </a:t>
            </a:r>
            <a:r>
              <a:rPr lang="en-US" sz="1600" i="1" dirty="0"/>
              <a:t>actor</a:t>
            </a:r>
            <a:r>
              <a:rPr lang="en-US" sz="1600" dirty="0"/>
              <a:t> – also known as the fixture </a:t>
            </a:r>
            <a:r>
              <a:rPr lang="en-US" sz="1600" dirty="0" smtClean="0"/>
              <a:t>class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i="1" dirty="0" smtClean="0"/>
              <a:t>starts</a:t>
            </a:r>
            <a:r>
              <a:rPr lang="en-US" sz="1600" dirty="0" smtClean="0"/>
              <a:t> tells the actor to start the SUT</a:t>
            </a:r>
          </a:p>
          <a:p>
            <a:r>
              <a:rPr lang="en-US" sz="1800" i="1" dirty="0" smtClean="0"/>
              <a:t>check</a:t>
            </a:r>
            <a:r>
              <a:rPr lang="en-US" sz="1800" dirty="0" smtClean="0"/>
              <a:t> calls the named method of the actor</a:t>
            </a:r>
          </a:p>
          <a:p>
            <a:pPr lvl="1"/>
            <a:r>
              <a:rPr lang="en-US" sz="1600" dirty="0" smtClean="0"/>
              <a:t>the return of the method should match the expected value in the table</a:t>
            </a:r>
          </a:p>
          <a:p>
            <a:r>
              <a:rPr lang="en-US" sz="1800" i="1" dirty="0" smtClean="0"/>
              <a:t>enter</a:t>
            </a:r>
            <a:r>
              <a:rPr lang="en-US" sz="1800" dirty="0" smtClean="0"/>
              <a:t> calls the named method of the actor</a:t>
            </a:r>
          </a:p>
          <a:p>
            <a:pPr lvl="1"/>
            <a:r>
              <a:rPr lang="en-US" sz="1600" dirty="0" smtClean="0"/>
              <a:t>the named method takes the specified parameter</a:t>
            </a:r>
          </a:p>
          <a:p>
            <a:pPr lvl="1"/>
            <a:r>
              <a:rPr lang="en-US" sz="1600" dirty="0" smtClean="0"/>
              <a:t>The parameter is used in the next action</a:t>
            </a:r>
            <a:endParaRPr lang="en-US" sz="1600" dirty="0"/>
          </a:p>
          <a:p>
            <a:r>
              <a:rPr lang="en-US" sz="1800" i="1" dirty="0" smtClean="0"/>
              <a:t>press</a:t>
            </a:r>
            <a:r>
              <a:rPr lang="en-US" sz="1800" dirty="0" smtClean="0"/>
              <a:t> calls the named method of the actor</a:t>
            </a:r>
          </a:p>
          <a:p>
            <a:pPr lvl="1"/>
            <a:r>
              <a:rPr lang="en-US" sz="1600" dirty="0" smtClean="0"/>
              <a:t>the named method should invoke a method on the SUT passing the value from the previous </a:t>
            </a:r>
            <a:r>
              <a:rPr lang="en-US" sz="1600" i="1" dirty="0" smtClean="0"/>
              <a:t>enter</a:t>
            </a:r>
            <a:r>
              <a:rPr lang="en-US" sz="1600" dirty="0" smtClean="0"/>
              <a:t>  row</a:t>
            </a:r>
          </a:p>
        </p:txBody>
      </p:sp>
    </p:spTree>
    <p:extLst>
      <p:ext uri="{BB962C8B-B14F-4D97-AF65-F5344CB8AC3E}">
        <p14:creationId xmlns:p14="http://schemas.microsoft.com/office/powerpoint/2010/main" val="10445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30" y="2057400"/>
            <a:ext cx="361569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Interpreting an Action Fixture Table</a:t>
            </a:r>
            <a:endParaRPr lang="en-US" sz="3600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33400" y="2133600"/>
            <a:ext cx="1600200" cy="342900"/>
          </a:xfrm>
          <a:prstGeom prst="wedgeRectCallout">
            <a:avLst>
              <a:gd name="adj1" fmla="val 117249"/>
              <a:gd name="adj2" fmla="val -8712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Fixture Type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3400" y="2656609"/>
            <a:ext cx="1905000" cy="304800"/>
          </a:xfrm>
          <a:prstGeom prst="wedgeRectCallout">
            <a:avLst>
              <a:gd name="adj1" fmla="val 86782"/>
              <a:gd name="adj2" fmla="val -3503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Initial Action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781800" y="2133600"/>
            <a:ext cx="2133600" cy="381000"/>
          </a:xfrm>
          <a:prstGeom prst="wedgeRectCallout">
            <a:avLst>
              <a:gd name="adj1" fmla="val -72958"/>
              <a:gd name="adj2" fmla="val 9553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Fixture Class Name</a:t>
            </a:r>
          </a:p>
        </p:txBody>
      </p:sp>
      <p:sp>
        <p:nvSpPr>
          <p:cNvPr id="8" name="Left Brace 7"/>
          <p:cNvSpPr/>
          <p:nvPr/>
        </p:nvSpPr>
        <p:spPr bwMode="auto">
          <a:xfrm>
            <a:off x="2743200" y="2971800"/>
            <a:ext cx="278130" cy="30480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228600" y="3733800"/>
            <a:ext cx="1905000" cy="381000"/>
          </a:xfrm>
          <a:prstGeom prst="wedgeRectCallout">
            <a:avLst>
              <a:gd name="adj1" fmla="val 77510"/>
              <a:gd name="adj2" fmla="val 1476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Action sequence</a:t>
            </a:r>
          </a:p>
        </p:txBody>
      </p:sp>
    </p:spTree>
    <p:extLst>
      <p:ext uri="{BB962C8B-B14F-4D97-AF65-F5344CB8AC3E}">
        <p14:creationId xmlns:p14="http://schemas.microsoft.com/office/powerpoint/2010/main" val="2965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a </a:t>
            </a:r>
            <a:r>
              <a:rPr lang="en-US" dirty="0" err="1" smtClean="0"/>
              <a:t>ActionFixture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</a:t>
            </a:r>
          </a:p>
          <a:p>
            <a:pPr lvl="1"/>
            <a:r>
              <a:rPr lang="en-US" dirty="0" smtClean="0"/>
              <a:t>Name the fixture class as the actor</a:t>
            </a:r>
          </a:p>
          <a:p>
            <a:pPr lvl="1"/>
            <a:r>
              <a:rPr lang="en-US" dirty="0" smtClean="0"/>
              <a:t>Instantiate the SUT</a:t>
            </a:r>
          </a:p>
          <a:p>
            <a:pPr lvl="1"/>
            <a:r>
              <a:rPr lang="en-US" dirty="0" smtClean="0"/>
              <a:t>Map 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/>
              <a:t>check</a:t>
            </a:r>
            <a:r>
              <a:rPr lang="en-US" dirty="0" smtClean="0"/>
              <a:t> method from the table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/>
              <a:t>enter</a:t>
            </a:r>
            <a:r>
              <a:rPr lang="en-US" dirty="0" smtClean="0"/>
              <a:t> method from the table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/>
              <a:t>press</a:t>
            </a:r>
            <a:r>
              <a:rPr lang="en-US" dirty="0" smtClean="0"/>
              <a:t> method from the table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ActionFixture</a:t>
            </a:r>
            <a:r>
              <a:rPr lang="en-US" dirty="0" smtClean="0"/>
              <a:t>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6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819400" y="2305050"/>
            <a:ext cx="2514600" cy="3429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6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Start</a:t>
            </a:r>
            <a:r>
              <a:rPr lang="en-US" dirty="0" smtClean="0"/>
              <a:t> - Fixture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4"/>
          <a:stretch/>
        </p:blipFill>
        <p:spPr bwMode="auto">
          <a:xfrm>
            <a:off x="5105400" y="3657600"/>
            <a:ext cx="3615690" cy="21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2514600" y="2590800"/>
            <a:ext cx="4038600" cy="1752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52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609600" y="2590800"/>
            <a:ext cx="4038600" cy="251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Start</a:t>
            </a:r>
            <a:r>
              <a:rPr lang="en-US" dirty="0" smtClean="0"/>
              <a:t> – Link to SUT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22513"/>
            <a:ext cx="8574088" cy="3849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</a:t>
            </a:r>
            <a:r>
              <a:rPr lang="en-US" sz="1400" dirty="0" smtClean="0">
                <a:latin typeface="Consolas"/>
                <a:cs typeface="Consolas"/>
              </a:rPr>
              <a:t>ublic class </a:t>
            </a:r>
            <a:r>
              <a:rPr lang="en-US" sz="1400" dirty="0" err="1" smtClean="0">
                <a:latin typeface="Consolas"/>
                <a:cs typeface="Consolas"/>
              </a:rPr>
              <a:t>BuyActions</a:t>
            </a:r>
            <a:r>
              <a:rPr lang="en-US" sz="1400" dirty="0" smtClean="0">
                <a:latin typeface="Consolas"/>
                <a:cs typeface="Consolas"/>
              </a:rPr>
              <a:t> extends </a:t>
            </a:r>
            <a:r>
              <a:rPr lang="en-US" sz="1400" dirty="0" err="1" smtClean="0">
                <a:latin typeface="Consolas"/>
                <a:cs typeface="Consolas"/>
              </a:rPr>
              <a:t>fit.ActionFixture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sut</a:t>
            </a:r>
            <a:r>
              <a:rPr lang="en-US" sz="1400" dirty="0" smtClean="0">
                <a:latin typeface="Consolas"/>
                <a:cs typeface="Consolas"/>
              </a:rPr>
              <a:t> = new </a:t>
            </a:r>
            <a:r>
              <a:rPr lang="en-US" sz="1400" dirty="0" err="1" smtClean="0">
                <a:latin typeface="Consolas"/>
                <a:cs typeface="Consolas"/>
              </a:rPr>
              <a:t>LineItems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private 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 = 0.0;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price(double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this.currentPrice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public void buy()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sut.buyFor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currentPrice</a:t>
            </a:r>
            <a:r>
              <a:rPr lang="en-US" sz="14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public double total()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return </a:t>
            </a:r>
            <a:r>
              <a:rPr lang="en-US" sz="1400" dirty="0" err="1" smtClean="0">
                <a:latin typeface="Consolas"/>
                <a:cs typeface="Consolas"/>
              </a:rPr>
              <a:t>sut.totalIs</a:t>
            </a:r>
            <a:r>
              <a:rPr lang="en-US" sz="14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4"/>
          <a:stretch/>
        </p:blipFill>
        <p:spPr bwMode="auto">
          <a:xfrm>
            <a:off x="5105400" y="3657600"/>
            <a:ext cx="3615690" cy="214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2514600" y="2895600"/>
            <a:ext cx="2743200" cy="1447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42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456</TotalTime>
  <Words>603</Words>
  <Application>Microsoft Macintosh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Consolas</vt:lpstr>
      <vt:lpstr>Tahoma</vt:lpstr>
      <vt:lpstr>Wingdings</vt:lpstr>
      <vt:lpstr>RedYellowBlue Theme</vt:lpstr>
      <vt:lpstr>Fit – Part 3</vt:lpstr>
      <vt:lpstr>Action Fixtures</vt:lpstr>
      <vt:lpstr>ActionFixtures Involve</vt:lpstr>
      <vt:lpstr>Interpreting an Action Fixture Table</vt:lpstr>
      <vt:lpstr>Goal for a ActionFixture Class</vt:lpstr>
      <vt:lpstr>The ActionFixture Class </vt:lpstr>
      <vt:lpstr>Inheritance</vt:lpstr>
      <vt:lpstr>Start - Fixture Name</vt:lpstr>
      <vt:lpstr>Start – Link to SUT</vt:lpstr>
      <vt:lpstr>Check mapping</vt:lpstr>
      <vt:lpstr>enter mapping</vt:lpstr>
      <vt:lpstr>press mapping</vt:lpstr>
    </vt:vector>
  </TitlesOfParts>
  <Company>California Baptist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– Part 1</dc:title>
  <dc:creator>Dave</dc:creator>
  <cp:lastModifiedBy>Tacksoo Im</cp:lastModifiedBy>
  <cp:revision>37</cp:revision>
  <dcterms:created xsi:type="dcterms:W3CDTF">2014-10-28T21:40:48Z</dcterms:created>
  <dcterms:modified xsi:type="dcterms:W3CDTF">2017-11-12T03:40:53Z</dcterms:modified>
</cp:coreProperties>
</file>