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>
        <p:scale>
          <a:sx n="99" d="100"/>
          <a:sy n="99" d="100"/>
        </p:scale>
        <p:origin x="2000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8A585842-BF0A-4ABF-BC33-D18050655644}" type="datetimeFigureOut">
              <a:rPr lang="en-US" smtClean="0"/>
              <a:t>1/23/17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A263672-FBA1-4406-B9FF-03637BFA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Testing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6260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End to End testing comes in two flavors</a:t>
            </a:r>
          </a:p>
          <a:p>
            <a:pPr lvl="1"/>
            <a:r>
              <a:rPr lang="en-US" sz="1600" dirty="0" smtClean="0"/>
              <a:t>System Testing – IEEE 829 Definition</a:t>
            </a:r>
          </a:p>
          <a:p>
            <a:pPr lvl="2"/>
            <a:r>
              <a:rPr lang="en-US" sz="1600" b="1" dirty="0"/>
              <a:t>3.1.37 system testing:</a:t>
            </a:r>
            <a:r>
              <a:rPr lang="en-US" sz="1600" dirty="0"/>
              <a:t> Testing conducted on a complete, integrated system to evaluate the system’s compliance with its specified requirements. </a:t>
            </a:r>
            <a:endParaRPr lang="en-US" sz="1600" dirty="0" smtClean="0"/>
          </a:p>
          <a:p>
            <a:pPr lvl="1"/>
            <a:r>
              <a:rPr lang="en-US" sz="1600" dirty="0" smtClean="0"/>
              <a:t>Acceptance </a:t>
            </a:r>
            <a:r>
              <a:rPr lang="en-US" sz="1600" dirty="0"/>
              <a:t>Testing – IEEE 829 </a:t>
            </a:r>
            <a:r>
              <a:rPr lang="en-US" sz="1600" dirty="0" smtClean="0"/>
              <a:t>Definition</a:t>
            </a:r>
          </a:p>
          <a:p>
            <a:pPr lvl="2"/>
            <a:r>
              <a:rPr lang="en-US" sz="1600" b="1" dirty="0"/>
              <a:t>3.1.1 acceptance testing: (A) </a:t>
            </a:r>
            <a:r>
              <a:rPr lang="en-US" sz="1600" dirty="0"/>
              <a:t>Testing conducted to establish whether a system satisfies its acceptance criteria and to enable the customer to determine whether to accept the system. </a:t>
            </a:r>
            <a:r>
              <a:rPr lang="en-US" sz="1600" b="1" dirty="0"/>
              <a:t>(B) </a:t>
            </a:r>
            <a:r>
              <a:rPr lang="en-US" sz="1600" dirty="0"/>
              <a:t>Formal testing conducted to enable a user, customer, or other authorized entity to determine whether to accept a system or component. </a:t>
            </a:r>
            <a:endParaRPr lang="en-US" sz="1600" dirty="0" smtClean="0"/>
          </a:p>
          <a:p>
            <a:r>
              <a:rPr lang="en-US" sz="2400" dirty="0" smtClean="0"/>
              <a:t>Acceptance testing is often called User Acceptance Testing or UAT</a:t>
            </a:r>
            <a:endParaRPr lang="en-US" sz="2400" dirty="0"/>
          </a:p>
          <a:p>
            <a:pPr lvl="2"/>
            <a:endParaRPr lang="en-US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25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Who</a:t>
            </a:r>
          </a:p>
          <a:p>
            <a:pPr lvl="1"/>
            <a:r>
              <a:rPr lang="en-US" sz="1200" dirty="0" smtClean="0"/>
              <a:t>The technical team (</a:t>
            </a:r>
            <a:r>
              <a:rPr lang="en-US" sz="1200" dirty="0" err="1" smtClean="0"/>
              <a:t>devs</a:t>
            </a:r>
            <a:r>
              <a:rPr lang="en-US" sz="1200" dirty="0" smtClean="0"/>
              <a:t> or testers)</a:t>
            </a:r>
          </a:p>
          <a:p>
            <a:r>
              <a:rPr lang="en-US" sz="1400" dirty="0" smtClean="0"/>
              <a:t>When</a:t>
            </a:r>
          </a:p>
          <a:p>
            <a:pPr lvl="1"/>
            <a:r>
              <a:rPr lang="en-US" sz="1200" dirty="0" smtClean="0"/>
              <a:t>At code complete</a:t>
            </a:r>
          </a:p>
          <a:p>
            <a:r>
              <a:rPr lang="en-US" sz="1400" dirty="0" smtClean="0"/>
              <a:t>What</a:t>
            </a:r>
          </a:p>
          <a:p>
            <a:pPr lvl="1"/>
            <a:r>
              <a:rPr lang="en-US" sz="1200" dirty="0" smtClean="0"/>
              <a:t>Use case based</a:t>
            </a:r>
          </a:p>
          <a:p>
            <a:pPr lvl="1"/>
            <a:r>
              <a:rPr lang="en-US" sz="1200" dirty="0" smtClean="0"/>
              <a:t>Agile teams can use the “acceptance criteria” from the User Stories</a:t>
            </a:r>
          </a:p>
          <a:p>
            <a:pPr lvl="1"/>
            <a:r>
              <a:rPr lang="en-US" sz="1200" dirty="0" smtClean="0"/>
              <a:t>Not exhaustive from a coverage perspective</a:t>
            </a:r>
          </a:p>
          <a:p>
            <a:pPr lvl="1"/>
            <a:r>
              <a:rPr lang="en-US" sz="1200" dirty="0" smtClean="0"/>
              <a:t>Can include many different dimensions</a:t>
            </a:r>
          </a:p>
          <a:p>
            <a:pPr lvl="2"/>
            <a:r>
              <a:rPr lang="en-US" sz="1100" dirty="0" smtClean="0"/>
              <a:t>Performance</a:t>
            </a:r>
          </a:p>
          <a:p>
            <a:pPr lvl="2"/>
            <a:r>
              <a:rPr lang="en-US" sz="1100" dirty="0" smtClean="0"/>
              <a:t>Stress</a:t>
            </a:r>
          </a:p>
          <a:p>
            <a:pPr lvl="2"/>
            <a:r>
              <a:rPr lang="en-US" sz="1100" dirty="0" smtClean="0"/>
              <a:t>Security</a:t>
            </a:r>
          </a:p>
          <a:p>
            <a:pPr lvl="2"/>
            <a:r>
              <a:rPr lang="en-US" sz="1100" dirty="0" smtClean="0"/>
              <a:t>Reliability (fail-over)</a:t>
            </a:r>
          </a:p>
          <a:p>
            <a:r>
              <a:rPr lang="en-US" sz="1400" dirty="0"/>
              <a:t>Where</a:t>
            </a:r>
          </a:p>
          <a:p>
            <a:pPr lvl="1"/>
            <a:r>
              <a:rPr lang="en-US" sz="1200" dirty="0"/>
              <a:t>Preferably on “production” </a:t>
            </a:r>
            <a:r>
              <a:rPr lang="en-US" sz="1200" dirty="0" smtClean="0"/>
              <a:t>hardware</a:t>
            </a:r>
          </a:p>
          <a:p>
            <a:r>
              <a:rPr lang="en-US" sz="1200" dirty="0" smtClean="0"/>
              <a:t>How</a:t>
            </a:r>
          </a:p>
          <a:p>
            <a:pPr lvl="1"/>
            <a:r>
              <a:rPr lang="en-US" sz="1200" dirty="0" smtClean="0"/>
              <a:t>Black box</a:t>
            </a:r>
          </a:p>
          <a:p>
            <a:pPr lvl="1"/>
            <a:r>
              <a:rPr lang="en-US" sz="1200" dirty="0" smtClean="0"/>
              <a:t>Based on Requirements/Specifications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44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same as System Test except for the “who”</a:t>
            </a:r>
          </a:p>
          <a:p>
            <a:r>
              <a:rPr lang="en-US" sz="2800" dirty="0" smtClean="0"/>
              <a:t>The user or user representative writes and performs the tests as opposed to the techies</a:t>
            </a:r>
          </a:p>
          <a:p>
            <a:pPr lvl="1"/>
            <a:r>
              <a:rPr lang="en-US" sz="2400" dirty="0" smtClean="0"/>
              <a:t>Users often need coaching from the technical team on writing the tests</a:t>
            </a:r>
          </a:p>
          <a:p>
            <a:pPr lvl="1"/>
            <a:r>
              <a:rPr lang="en-US" sz="2400" dirty="0" smtClean="0"/>
              <a:t>But the user should determine the outcome of the tests and record all defects discovered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493543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9963</TotalTime>
  <Words>240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Tahoma</vt:lpstr>
      <vt:lpstr>Wingdings</vt:lpstr>
      <vt:lpstr>RedYellowBlue Theme</vt:lpstr>
      <vt:lpstr>End to End Testing</vt:lpstr>
      <vt:lpstr>Overview of Testing Types</vt:lpstr>
      <vt:lpstr>End to End Testing</vt:lpstr>
      <vt:lpstr>System Testing</vt:lpstr>
      <vt:lpstr>Acceptance Test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Dave</dc:creator>
  <cp:lastModifiedBy>Tacksoo Im</cp:lastModifiedBy>
  <cp:revision>30</cp:revision>
  <dcterms:created xsi:type="dcterms:W3CDTF">2014-09-11T20:27:16Z</dcterms:created>
  <dcterms:modified xsi:type="dcterms:W3CDTF">2017-01-30T17:58:01Z</dcterms:modified>
</cp:coreProperties>
</file>