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EEC4EE"/>
    <a:srgbClr val="000066"/>
    <a:srgbClr val="0000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7155" autoAdjust="0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the-30-css-selectors-you-must-memorize--net-16048" TargetMode="External"/><Relationship Id="rId4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ascading_Style_She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7716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System Testing with </a:t>
            </a:r>
            <a:r>
              <a:rPr lang="en-US" dirty="0" smtClean="0"/>
              <a:t>Selenium 2</a:t>
            </a:r>
            <a:endParaRPr lang="en-US" sz="28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Absolute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 = </a:t>
            </a:r>
            <a:r>
              <a:rPr lang="en-US" dirty="0" smtClean="0"/>
              <a:t>	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b="1" dirty="0" err="1" smtClean="0"/>
              <a:t>By.cssSelector</a:t>
            </a:r>
            <a:r>
              <a:rPr lang="en-US" dirty="0"/>
              <a:t>("html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body </a:t>
            </a:r>
            <a:r>
              <a:rPr lang="en-US" dirty="0"/>
              <a:t>div div form input"));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use the previous selector in the following way by describing the direct parent to child relationships with </a:t>
            </a:r>
            <a:r>
              <a:rPr lang="en-US" b="1" dirty="0"/>
              <a:t>&gt;</a:t>
            </a:r>
            <a:r>
              <a:rPr lang="en-US" dirty="0"/>
              <a:t> separator: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/>
              <a:t>userName</a:t>
            </a:r>
            <a:r>
              <a:rPr lang="en-US" dirty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By.cssSelector</a:t>
            </a:r>
            <a:r>
              <a:rPr lang="en-US" dirty="0"/>
              <a:t>("html &gt; </a:t>
            </a:r>
            <a:r>
              <a:rPr lang="en-US" dirty="0" smtClean="0"/>
              <a:t>		body </a:t>
            </a:r>
            <a:r>
              <a:rPr lang="en-US" dirty="0"/>
              <a:t>&gt; div &gt; div &gt; form &gt; input"));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err="1"/>
              <a:t>WebElement</a:t>
            </a:r>
            <a:r>
              <a:rPr lang="en-US" sz="2600" dirty="0"/>
              <a:t> </a:t>
            </a:r>
            <a:r>
              <a:rPr lang="en-US" sz="2600" dirty="0" err="1"/>
              <a:t>loginButton</a:t>
            </a:r>
            <a:r>
              <a:rPr lang="en-US" sz="2600" dirty="0"/>
              <a:t> = </a:t>
            </a:r>
            <a:r>
              <a:rPr lang="en-US" sz="2600" dirty="0" err="1"/>
              <a:t>driver.findElement</a:t>
            </a:r>
            <a:r>
              <a:rPr lang="en-US" sz="2600" dirty="0"/>
              <a:t>(</a:t>
            </a:r>
            <a:r>
              <a:rPr lang="en-US" sz="2600" dirty="0" err="1"/>
              <a:t>By.cssSelector</a:t>
            </a:r>
            <a:r>
              <a:rPr lang="en-US" sz="2600" dirty="0"/>
              <a:t>("</a:t>
            </a:r>
            <a:r>
              <a:rPr lang="en-US" sz="2600" dirty="0" err="1"/>
              <a:t>input.login</a:t>
            </a:r>
            <a:r>
              <a:rPr lang="en-US" sz="2600" dirty="0"/>
              <a:t>")); </a:t>
            </a:r>
            <a:endParaRPr lang="en-US" sz="2600" dirty="0" smtClean="0"/>
          </a:p>
          <a:p>
            <a:r>
              <a:rPr lang="en-US" sz="2600" dirty="0" err="1" smtClean="0"/>
              <a:t>WebElement</a:t>
            </a:r>
            <a:r>
              <a:rPr lang="en-US" sz="2600" dirty="0" smtClean="0"/>
              <a:t> </a:t>
            </a:r>
            <a:r>
              <a:rPr lang="en-US" sz="2600" dirty="0" err="1"/>
              <a:t>loginButton</a:t>
            </a:r>
            <a:r>
              <a:rPr lang="en-US" sz="2600" dirty="0"/>
              <a:t> = </a:t>
            </a:r>
            <a:r>
              <a:rPr lang="en-US" sz="2600" dirty="0" err="1"/>
              <a:t>driver.findElement</a:t>
            </a:r>
            <a:r>
              <a:rPr lang="en-US" sz="2600" dirty="0"/>
              <a:t>(</a:t>
            </a:r>
            <a:r>
              <a:rPr lang="en-US" sz="2600" dirty="0" err="1"/>
              <a:t>By.cssSelector</a:t>
            </a:r>
            <a:r>
              <a:rPr lang="en-US" sz="2600" dirty="0"/>
              <a:t>(".login</a:t>
            </a:r>
            <a:r>
              <a:rPr lang="en-US" sz="2600" dirty="0" smtClean="0"/>
              <a:t>"));</a:t>
            </a:r>
          </a:p>
          <a:p>
            <a:r>
              <a:rPr lang="en-US" sz="2600" dirty="0" err="1" smtClean="0"/>
              <a:t>WebElement</a:t>
            </a:r>
            <a:r>
              <a:rPr lang="en-US" sz="2600" dirty="0" smtClean="0"/>
              <a:t> </a:t>
            </a:r>
            <a:r>
              <a:rPr lang="en-US" sz="2600" dirty="0" err="1"/>
              <a:t>userName</a:t>
            </a:r>
            <a:r>
              <a:rPr lang="en-US" sz="2600" dirty="0"/>
              <a:t> = </a:t>
            </a:r>
            <a:r>
              <a:rPr lang="en-US" sz="2600" dirty="0" err="1"/>
              <a:t>driver.findElement</a:t>
            </a:r>
            <a:r>
              <a:rPr lang="en-US" sz="2600" dirty="0"/>
              <a:t>(</a:t>
            </a:r>
            <a:r>
              <a:rPr lang="en-US" sz="2600" dirty="0" err="1"/>
              <a:t>By.cssSelector</a:t>
            </a:r>
            <a:r>
              <a:rPr lang="en-US" sz="2600" dirty="0"/>
              <a:t>("</a:t>
            </a:r>
            <a:r>
              <a:rPr lang="en-US" sz="2600" dirty="0" err="1"/>
              <a:t>input#username</a:t>
            </a:r>
            <a:r>
              <a:rPr lang="en-US" sz="2600" dirty="0"/>
              <a:t>")); </a:t>
            </a:r>
            <a:endParaRPr lang="en-US" sz="2600" dirty="0" smtClean="0"/>
          </a:p>
          <a:p>
            <a:r>
              <a:rPr lang="en-US" sz="2600" dirty="0" err="1" smtClean="0"/>
              <a:t>WebElement</a:t>
            </a:r>
            <a:r>
              <a:rPr lang="en-US" sz="2600" dirty="0" smtClean="0"/>
              <a:t> </a:t>
            </a:r>
            <a:r>
              <a:rPr lang="en-US" sz="2600" dirty="0" err="1"/>
              <a:t>userName</a:t>
            </a:r>
            <a:r>
              <a:rPr lang="en-US" sz="2600" dirty="0"/>
              <a:t> = </a:t>
            </a:r>
            <a:r>
              <a:rPr lang="en-US" sz="2600" dirty="0" err="1"/>
              <a:t>driver.findElement</a:t>
            </a:r>
            <a:r>
              <a:rPr lang="en-US" sz="2600" dirty="0"/>
              <a:t>(</a:t>
            </a:r>
            <a:r>
              <a:rPr lang="en-US" sz="2600" dirty="0" err="1"/>
              <a:t>By.cssSelector</a:t>
            </a:r>
            <a:r>
              <a:rPr lang="en-US" sz="2600" dirty="0"/>
              <a:t>("#username")); </a:t>
            </a:r>
            <a:endParaRPr lang="en-US" sz="2600" dirty="0" smtClean="0"/>
          </a:p>
          <a:p>
            <a:r>
              <a:rPr lang="en-US" sz="2600" dirty="0" err="1" smtClean="0"/>
              <a:t>WebElement</a:t>
            </a:r>
            <a:r>
              <a:rPr lang="en-US" sz="2600" dirty="0" smtClean="0"/>
              <a:t> </a:t>
            </a:r>
            <a:r>
              <a:rPr lang="en-US" sz="2600" dirty="0" err="1"/>
              <a:t>userName</a:t>
            </a:r>
            <a:r>
              <a:rPr lang="en-US" sz="2600" dirty="0"/>
              <a:t> = </a:t>
            </a:r>
            <a:r>
              <a:rPr lang="en-US" sz="2600" dirty="0" err="1"/>
              <a:t>driver.findElement</a:t>
            </a:r>
            <a:r>
              <a:rPr lang="en-US" sz="2600" dirty="0"/>
              <a:t>(</a:t>
            </a:r>
            <a:r>
              <a:rPr lang="en-US" sz="2600" dirty="0" err="1"/>
              <a:t>By.cssSelector</a:t>
            </a:r>
            <a:r>
              <a:rPr lang="en-US" sz="2600" dirty="0"/>
              <a:t>("input[name=username]"));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6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sz="2600" dirty="0" err="1"/>
              <a:t>WebElement</a:t>
            </a:r>
            <a:r>
              <a:rPr lang="en-US" sz="2600" dirty="0"/>
              <a:t> </a:t>
            </a:r>
            <a:r>
              <a:rPr lang="en-US" sz="2600" dirty="0" err="1"/>
              <a:t>previousButton</a:t>
            </a:r>
            <a:r>
              <a:rPr lang="en-US" sz="2600" dirty="0"/>
              <a:t> = </a:t>
            </a:r>
            <a:r>
              <a:rPr lang="en-US" sz="2600" dirty="0" err="1"/>
              <a:t>driver.findElement</a:t>
            </a:r>
            <a:r>
              <a:rPr lang="en-US" sz="2600" dirty="0"/>
              <a:t>(</a:t>
            </a:r>
            <a:r>
              <a:rPr lang="en-US" sz="2600" dirty="0" err="1"/>
              <a:t>By.cssSelector</a:t>
            </a:r>
            <a:r>
              <a:rPr lang="en-US" sz="2600" dirty="0"/>
              <a:t>("</a:t>
            </a:r>
            <a:r>
              <a:rPr lang="en-US" sz="2600" dirty="0" err="1"/>
              <a:t>img</a:t>
            </a:r>
            <a:r>
              <a:rPr lang="en-US" sz="2600" dirty="0"/>
              <a:t>[alt='Previous']")); </a:t>
            </a:r>
            <a:endParaRPr lang="en-US" sz="2600" dirty="0" smtClean="0"/>
          </a:p>
          <a:p>
            <a:r>
              <a:rPr lang="en-US" sz="2600" dirty="0" err="1" smtClean="0"/>
              <a:t>WebElement</a:t>
            </a:r>
            <a:r>
              <a:rPr lang="en-US" sz="2600" dirty="0" smtClean="0"/>
              <a:t> </a:t>
            </a:r>
            <a:r>
              <a:rPr lang="en-US" sz="2600" dirty="0" err="1"/>
              <a:t>previousButton</a:t>
            </a:r>
            <a:r>
              <a:rPr lang="en-US" sz="2600" dirty="0"/>
              <a:t> = </a:t>
            </a:r>
            <a:r>
              <a:rPr lang="en-US" sz="2600" dirty="0" err="1"/>
              <a:t>driver.findElement</a:t>
            </a:r>
            <a:r>
              <a:rPr lang="en-US" sz="2600" dirty="0"/>
              <a:t>(</a:t>
            </a:r>
            <a:r>
              <a:rPr lang="en-US" sz="2600" dirty="0" err="1"/>
              <a:t>By.cssSelector</a:t>
            </a:r>
            <a:r>
              <a:rPr lang="en-US" sz="2600" dirty="0"/>
              <a:t>("input[type='submit'][value='Login']")); </a:t>
            </a:r>
            <a:endParaRPr lang="en-US" sz="2600" dirty="0" smtClean="0"/>
          </a:p>
          <a:p>
            <a:r>
              <a:rPr lang="en-US" sz="2600" dirty="0" smtClean="0"/>
              <a:t>List&lt;</a:t>
            </a:r>
            <a:r>
              <a:rPr lang="en-US" sz="2600" dirty="0" err="1" smtClean="0"/>
              <a:t>WebElement</a:t>
            </a:r>
            <a:r>
              <a:rPr lang="en-US" sz="2600" dirty="0"/>
              <a:t>&gt; </a:t>
            </a:r>
            <a:r>
              <a:rPr lang="en-US" sz="2600" dirty="0" err="1"/>
              <a:t>imagesWithAlt</a:t>
            </a:r>
            <a:r>
              <a:rPr lang="en-US" sz="2600" dirty="0"/>
              <a:t> = </a:t>
            </a:r>
            <a:r>
              <a:rPr lang="en-US" sz="2600" dirty="0" err="1"/>
              <a:t>driver.findElements</a:t>
            </a:r>
            <a:r>
              <a:rPr lang="en-US" sz="2600" dirty="0"/>
              <a:t>(</a:t>
            </a:r>
            <a:r>
              <a:rPr lang="en-US" sz="2600" dirty="0" err="1"/>
              <a:t>By.cssSelector</a:t>
            </a:r>
            <a:r>
              <a:rPr lang="en-US" sz="2600" dirty="0"/>
              <a:t>("</a:t>
            </a:r>
            <a:r>
              <a:rPr lang="en-US" sz="2600" dirty="0" err="1"/>
              <a:t>img</a:t>
            </a:r>
            <a:r>
              <a:rPr lang="en-US" sz="2600" dirty="0"/>
              <a:t>[alt]")); </a:t>
            </a:r>
            <a:endParaRPr lang="en-US" sz="2600" dirty="0" smtClean="0"/>
          </a:p>
          <a:p>
            <a:r>
              <a:rPr lang="en-US" sz="2600" dirty="0" smtClean="0"/>
              <a:t>List&lt;</a:t>
            </a:r>
            <a:r>
              <a:rPr lang="en-US" sz="2600" dirty="0" err="1" smtClean="0"/>
              <a:t>WebElement</a:t>
            </a:r>
            <a:r>
              <a:rPr lang="en-US" sz="2600" dirty="0"/>
              <a:t>&gt; </a:t>
            </a:r>
            <a:r>
              <a:rPr lang="en-US" sz="2600" dirty="0" err="1"/>
              <a:t>imagesWithoutAlt</a:t>
            </a:r>
            <a:r>
              <a:rPr lang="en-US" sz="2600" dirty="0"/>
              <a:t> = </a:t>
            </a:r>
            <a:r>
              <a:rPr lang="en-US" sz="2600" dirty="0" err="1"/>
              <a:t>driver.findElements</a:t>
            </a:r>
            <a:r>
              <a:rPr lang="en-US" sz="2600" dirty="0"/>
              <a:t>(</a:t>
            </a:r>
            <a:r>
              <a:rPr lang="en-US" sz="2600" dirty="0" err="1"/>
              <a:t>By.cssSelector</a:t>
            </a:r>
            <a:r>
              <a:rPr lang="en-US" sz="2600" dirty="0"/>
              <a:t>("</a:t>
            </a:r>
            <a:r>
              <a:rPr lang="en-US" sz="2600" dirty="0" err="1"/>
              <a:t>img:not</a:t>
            </a:r>
            <a:r>
              <a:rPr lang="en-US" sz="2600" dirty="0"/>
              <a:t>([alt])"));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7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Performing partial match on attribute </a:t>
            </a:r>
            <a:r>
              <a:rPr lang="en-US" sz="3600" dirty="0" smtClean="0"/>
              <a:t>values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^=	  -</a:t>
            </a:r>
            <a:r>
              <a:rPr lang="en-US" dirty="0"/>
              <a:t>starting with- </a:t>
            </a:r>
            <a:r>
              <a:rPr lang="en-US" dirty="0" smtClean="0"/>
              <a:t>	input[id</a:t>
            </a:r>
            <a:r>
              <a:rPr lang="en-US" dirty="0"/>
              <a:t>^='ctrl']</a:t>
            </a:r>
          </a:p>
          <a:p>
            <a:endParaRPr lang="en-US" dirty="0"/>
          </a:p>
          <a:p>
            <a:r>
              <a:rPr lang="en-US" dirty="0" smtClean="0"/>
              <a:t>$=    -ending </a:t>
            </a:r>
            <a:r>
              <a:rPr lang="en-US" dirty="0"/>
              <a:t>with- </a:t>
            </a:r>
            <a:r>
              <a:rPr lang="en-US" dirty="0" smtClean="0"/>
              <a:t>	input[id</a:t>
            </a:r>
            <a:r>
              <a:rPr lang="en-US" dirty="0"/>
              <a:t>$='_</a:t>
            </a:r>
            <a:r>
              <a:rPr lang="en-US" dirty="0" err="1"/>
              <a:t>userName</a:t>
            </a:r>
            <a:r>
              <a:rPr lang="en-US" dirty="0"/>
              <a:t>']</a:t>
            </a:r>
          </a:p>
          <a:p>
            <a:endParaRPr lang="en-US" dirty="0"/>
          </a:p>
          <a:p>
            <a:r>
              <a:rPr lang="en-US" dirty="0" smtClean="0"/>
              <a:t>*=    -containing- 	input[id</a:t>
            </a:r>
            <a:r>
              <a:rPr lang="en-US" dirty="0"/>
              <a:t>*='</a:t>
            </a:r>
            <a:r>
              <a:rPr lang="en-US" dirty="0" err="1"/>
              <a:t>userName</a:t>
            </a:r>
            <a:r>
              <a:rPr lang="en-US" dirty="0"/>
              <a:t>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1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Locating elements using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Used for locating nodes in an XML document</a:t>
            </a:r>
          </a:p>
          <a:p>
            <a:pPr marL="0" indent="0">
              <a:buNone/>
            </a:pPr>
            <a:r>
              <a:rPr lang="en-US" dirty="0"/>
              <a:t>Elements can be located in </a:t>
            </a:r>
            <a:r>
              <a:rPr lang="en-US" dirty="0" smtClean="0"/>
              <a:t>absolute </a:t>
            </a:r>
            <a:r>
              <a:rPr lang="en-US" dirty="0"/>
              <a:t>terms or a relative position to an element that has a specified id or name attribute</a:t>
            </a:r>
          </a:p>
          <a:p>
            <a:pPr marL="0" indent="0">
              <a:buNone/>
            </a:pPr>
            <a:r>
              <a:rPr lang="en-US" dirty="0"/>
              <a:t>Can locate elements via attributes other than id or name</a:t>
            </a:r>
          </a:p>
          <a:p>
            <a:pPr marL="0" indent="0">
              <a:buNone/>
            </a:pPr>
            <a:r>
              <a:rPr lang="en-US" dirty="0"/>
              <a:t>Starts with “//”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/>
              <a:t>("html/body/div/div/form/input"));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assuming </a:t>
            </a:r>
            <a:r>
              <a:rPr lang="en-US" dirty="0"/>
              <a:t>it is the first &lt;input&gt; element in the DOM: </a:t>
            </a:r>
            <a:endParaRPr lang="en-US" dirty="0" smtClean="0"/>
          </a:p>
          <a:p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/>
              <a:t>userName</a:t>
            </a:r>
            <a:r>
              <a:rPr lang="en-US" dirty="0"/>
              <a:t>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/>
              <a:t>("//input</a:t>
            </a:r>
            <a:r>
              <a:rPr lang="en-US" dirty="0" smtClean="0"/>
              <a:t>"));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remember this is a hard deadline project </a:t>
            </a:r>
          </a:p>
          <a:p>
            <a:pPr lvl="1"/>
            <a:r>
              <a:rPr lang="en-US" dirty="0" smtClean="0"/>
              <a:t>5 points off each day you are late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 Setup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3048000" cy="27033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2" y="3893822"/>
            <a:ext cx="8486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" y="1066800"/>
            <a:ext cx="9042093" cy="4648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029200" y="3429000"/>
            <a:ext cx="1371600" cy="1143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59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Locating elements using </a:t>
            </a:r>
            <a:r>
              <a:rPr lang="en-US" dirty="0" err="1" smtClean="0"/>
              <a:t>findElements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@Test </a:t>
            </a:r>
          </a:p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testFindElements</a:t>
            </a:r>
            <a:r>
              <a:rPr lang="en-US" dirty="0" smtClean="0"/>
              <a:t>() {     </a:t>
            </a:r>
          </a:p>
          <a:p>
            <a:pPr marL="0" indent="0">
              <a:buNone/>
            </a:pPr>
            <a:r>
              <a:rPr lang="en-US" dirty="0" smtClean="0"/>
              <a:t>//Get all the links displayed on Page </a:t>
            </a:r>
          </a:p>
          <a:p>
            <a:pPr marL="0" indent="0">
              <a:buNone/>
            </a:pPr>
            <a:r>
              <a:rPr lang="en-US" dirty="0" smtClean="0"/>
              <a:t>	List&lt;</a:t>
            </a:r>
            <a:r>
              <a:rPr lang="en-US" dirty="0" err="1" smtClean="0"/>
              <a:t>WebElement</a:t>
            </a:r>
            <a:r>
              <a:rPr lang="en-US" dirty="0" smtClean="0"/>
              <a:t>&gt; links = 		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driver.findElements</a:t>
            </a:r>
            <a:r>
              <a:rPr lang="en-US" dirty="0" smtClean="0"/>
              <a:t>(</a:t>
            </a:r>
            <a:r>
              <a:rPr lang="en-US" dirty="0" err="1" smtClean="0"/>
              <a:t>By.tagName</a:t>
            </a:r>
            <a:r>
              <a:rPr lang="en-US" dirty="0" smtClean="0"/>
              <a:t>("a"));          </a:t>
            </a:r>
          </a:p>
          <a:p>
            <a:pPr marL="0" indent="0">
              <a:buNone/>
            </a:pPr>
            <a:r>
              <a:rPr lang="en-US" dirty="0" smtClean="0"/>
              <a:t>	//Verify there are four links displayed on the page    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assertEquals</a:t>
            </a:r>
            <a:r>
              <a:rPr lang="en-US" dirty="0" smtClean="0"/>
              <a:t>(4, </a:t>
            </a:r>
            <a:r>
              <a:rPr lang="en-US" dirty="0" err="1" smtClean="0"/>
              <a:t>links.size</a:t>
            </a:r>
            <a:r>
              <a:rPr lang="en-US" dirty="0" smtClean="0"/>
              <a:t>()); </a:t>
            </a:r>
          </a:p>
          <a:p>
            <a:pPr marL="0" indent="0">
              <a:buNone/>
            </a:pPr>
            <a:r>
              <a:rPr lang="en-US" dirty="0" smtClean="0"/>
              <a:t>         </a:t>
            </a:r>
          </a:p>
          <a:p>
            <a:pPr marL="0" indent="0">
              <a:buNone/>
            </a:pPr>
            <a:r>
              <a:rPr lang="en-US" dirty="0" smtClean="0"/>
              <a:t>	//Iterate though the list of links and print     </a:t>
            </a:r>
          </a:p>
          <a:p>
            <a:pPr marL="0" indent="0">
              <a:buNone/>
            </a:pPr>
            <a:r>
              <a:rPr lang="en-US" dirty="0" smtClean="0"/>
              <a:t>	//target for each link     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WebElement</a:t>
            </a:r>
            <a:r>
              <a:rPr lang="en-US" dirty="0" smtClean="0"/>
              <a:t> link : links)        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link.getAttribute</a:t>
            </a:r>
            <a:r>
              <a:rPr lang="en-US" dirty="0" smtClean="0"/>
              <a:t>("</a:t>
            </a:r>
            <a:r>
              <a:rPr lang="en-US" dirty="0" err="1" smtClean="0"/>
              <a:t>href</a:t>
            </a:r>
            <a:r>
              <a:rPr lang="en-US" dirty="0" smtClean="0"/>
              <a:t>"));         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2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findElements</a:t>
            </a:r>
            <a:r>
              <a:rPr lang="en-US" dirty="0"/>
              <a:t>() method returns all the elements matching with the locator specified as a list of </a:t>
            </a:r>
            <a:r>
              <a:rPr lang="en-US" b="1" dirty="0" err="1"/>
              <a:t>WebElements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Java, we can use the List class to create an instance of list of </a:t>
            </a:r>
            <a:r>
              <a:rPr lang="en-US" dirty="0" err="1"/>
              <a:t>WebElements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WebElement</a:t>
            </a:r>
            <a:r>
              <a:rPr lang="en-US" dirty="0"/>
              <a:t>&gt; links = </a:t>
            </a:r>
            <a:r>
              <a:rPr lang="en-US" dirty="0" err="1"/>
              <a:t>driver.findElements</a:t>
            </a:r>
            <a:r>
              <a:rPr lang="en-US" dirty="0"/>
              <a:t>(</a:t>
            </a:r>
            <a:r>
              <a:rPr lang="en-US" dirty="0" err="1"/>
              <a:t>By.tagName</a:t>
            </a:r>
            <a:r>
              <a:rPr lang="en-US" dirty="0"/>
              <a:t>("a"));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size() method of the List class will tell us how many elements are there in the 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en-US" dirty="0"/>
              <a:t>. </a:t>
            </a:r>
            <a:r>
              <a:rPr lang="en-US" dirty="0" err="1"/>
              <a:t>assertEquals</a:t>
            </a:r>
            <a:r>
              <a:rPr lang="en-US" dirty="0"/>
              <a:t>(4, </a:t>
            </a:r>
            <a:r>
              <a:rPr lang="en-US" dirty="0" err="1"/>
              <a:t>links.size</a:t>
            </a:r>
            <a:r>
              <a:rPr lang="en-US" dirty="0"/>
              <a:t>());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iterate using this list in the following way, getting a link and printing its target value: </a:t>
            </a:r>
            <a:endParaRPr lang="en-US" dirty="0" smtClean="0"/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/>
              <a:t>link : links)     </a:t>
            </a:r>
            <a:endParaRPr lang="en-US" dirty="0" smtClean="0"/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link.getAttribute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7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link by its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Selenium </a:t>
            </a:r>
            <a:r>
              <a:rPr lang="en-US" dirty="0" err="1"/>
              <a:t>WebDriver's</a:t>
            </a:r>
            <a:r>
              <a:rPr lang="en-US" dirty="0"/>
              <a:t> By class provides the </a:t>
            </a:r>
            <a:r>
              <a:rPr lang="en-US" b="1" dirty="0" err="1"/>
              <a:t>linkText</a:t>
            </a:r>
            <a:r>
              <a:rPr lang="en-US" b="1" dirty="0"/>
              <a:t>() </a:t>
            </a:r>
            <a:r>
              <a:rPr lang="en-US" dirty="0"/>
              <a:t>method to locate links using the text displayed for the link. In the following example, we will locate the </a:t>
            </a:r>
            <a:r>
              <a:rPr lang="en-US" dirty="0" err="1"/>
              <a:t>GMail</a:t>
            </a:r>
            <a:r>
              <a:rPr lang="en-US" dirty="0"/>
              <a:t> link: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/>
              <a:t>gmailLink</a:t>
            </a:r>
            <a:r>
              <a:rPr lang="en-US" dirty="0"/>
              <a:t> = </a:t>
            </a:r>
            <a:r>
              <a:rPr lang="en-US" dirty="0" smtClean="0"/>
              <a:t>	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b="1" dirty="0" err="1" smtClean="0"/>
              <a:t>By.linkText</a:t>
            </a:r>
            <a:r>
              <a:rPr lang="en-US" b="1" dirty="0"/>
              <a:t>("</a:t>
            </a:r>
            <a:r>
              <a:rPr lang="en-US" b="1" dirty="0" err="1"/>
              <a:t>GMail</a:t>
            </a:r>
            <a:r>
              <a:rPr lang="en-US" b="1" dirty="0"/>
              <a:t>")</a:t>
            </a:r>
            <a:r>
              <a:rPr lang="en-US" dirty="0"/>
              <a:t>); </a:t>
            </a:r>
            <a:r>
              <a:rPr lang="en-US" dirty="0" err="1"/>
              <a:t>assertEquals</a:t>
            </a:r>
            <a:r>
              <a:rPr lang="en-US" dirty="0"/>
              <a:t>("http://mail.google.com/", </a:t>
            </a:r>
            <a:r>
              <a:rPr lang="en-US" dirty="0" err="1"/>
              <a:t>gmailLink.getAttribute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1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a link by partial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/>
              <a:t>inboxLink</a:t>
            </a:r>
            <a:r>
              <a:rPr lang="en-US" dirty="0"/>
              <a:t> = </a:t>
            </a:r>
            <a:r>
              <a:rPr lang="en-US" dirty="0" smtClean="0"/>
              <a:t>     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b="1" dirty="0" err="1" smtClean="0"/>
              <a:t>By.partialLinkText</a:t>
            </a:r>
            <a:r>
              <a:rPr lang="en-US" b="1" dirty="0"/>
              <a:t>("Inbox")</a:t>
            </a:r>
            <a:r>
              <a:rPr lang="en-US" dirty="0"/>
              <a:t>);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inboxLink.getText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0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by Tag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loginButton</a:t>
            </a:r>
            <a:r>
              <a:rPr lang="en-US" dirty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b="1" dirty="0" err="1" smtClean="0"/>
              <a:t>By.tagName</a:t>
            </a:r>
            <a:r>
              <a:rPr lang="en-US" b="1" dirty="0"/>
              <a:t>("button")</a:t>
            </a:r>
            <a:r>
              <a:rPr lang="en-US" dirty="0"/>
              <a:t>); </a:t>
            </a:r>
            <a:r>
              <a:rPr lang="en-US" dirty="0" err="1"/>
              <a:t>loginButton.click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Take </a:t>
            </a:r>
            <a:r>
              <a:rPr lang="en-US" dirty="0"/>
              <a:t>another example where we want to count how many rows are displayed in &lt;table&gt;. We can do this in the following way: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/>
              <a:t>table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driver.findElement</a:t>
            </a:r>
            <a:r>
              <a:rPr lang="en-US" dirty="0" smtClean="0"/>
              <a:t>(By.id</a:t>
            </a:r>
            <a:r>
              <a:rPr lang="en-US" dirty="0"/>
              <a:t>("</a:t>
            </a:r>
            <a:r>
              <a:rPr lang="en-US" dirty="0" err="1"/>
              <a:t>summaryTable</a:t>
            </a:r>
            <a:r>
              <a:rPr lang="en-US" dirty="0"/>
              <a:t>")); List&lt;</a:t>
            </a:r>
            <a:r>
              <a:rPr lang="en-US" dirty="0" err="1"/>
              <a:t>WebElement</a:t>
            </a:r>
            <a:r>
              <a:rPr lang="en-US" dirty="0"/>
              <a:t>&gt; rows </a:t>
            </a:r>
            <a:r>
              <a:rPr lang="en-US" dirty="0" smtClean="0"/>
              <a:t>=	</a:t>
            </a:r>
            <a:r>
              <a:rPr lang="en-US" dirty="0" err="1" smtClean="0"/>
              <a:t>table.findElements</a:t>
            </a:r>
            <a:r>
              <a:rPr lang="en-US" dirty="0" smtClean="0"/>
              <a:t>(</a:t>
            </a:r>
            <a:r>
              <a:rPr lang="en-US" dirty="0" err="1" smtClean="0"/>
              <a:t>By.tagName</a:t>
            </a:r>
            <a:r>
              <a:rPr lang="en-US" dirty="0"/>
              <a:t>("</a:t>
            </a:r>
            <a:r>
              <a:rPr lang="en-US" dirty="0" err="1"/>
              <a:t>tr</a:t>
            </a:r>
            <a:r>
              <a:rPr lang="en-US" dirty="0"/>
              <a:t>")); </a:t>
            </a:r>
            <a:r>
              <a:rPr lang="en-US" dirty="0" smtClean="0"/>
              <a:t>	</a:t>
            </a:r>
            <a:r>
              <a:rPr lang="en-US" dirty="0" err="1" smtClean="0"/>
              <a:t>assertEquals</a:t>
            </a:r>
            <a:r>
              <a:rPr lang="en-US" dirty="0" smtClean="0"/>
              <a:t>(10</a:t>
            </a:r>
            <a:r>
              <a:rPr lang="en-US" dirty="0"/>
              <a:t>, </a:t>
            </a:r>
            <a:r>
              <a:rPr lang="en-US" dirty="0" err="1"/>
              <a:t>rows.size</a:t>
            </a:r>
            <a:r>
              <a:rPr lang="en-US" dirty="0"/>
              <a:t>());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://en.wikipedia.org/wiki/Cascading_Style_Sheets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https://code.tutsplus.com/tutorials/the-30-css-selectors-you-must-memorize--</a:t>
            </a:r>
            <a:r>
              <a:rPr lang="en-US" dirty="0" smtClean="0">
                <a:hlinkClick r:id="rId3"/>
              </a:rPr>
              <a:t>net-16048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 Diner: </a:t>
            </a:r>
            <a:r>
              <a:rPr lang="en-US" dirty="0">
                <a:hlinkClick r:id="rId4"/>
              </a:rPr>
              <a:t>https://flukeout.github.io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07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31027</TotalTime>
  <Words>381</Words>
  <Application>Microsoft Macintosh PowerPoint</Application>
  <PresentationFormat>On-screen Show (4:3)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Lucida Sans</vt:lpstr>
      <vt:lpstr>Verdana</vt:lpstr>
      <vt:lpstr>Arial</vt:lpstr>
      <vt:lpstr>Office Theme</vt:lpstr>
      <vt:lpstr>System Testing with Selenium 2</vt:lpstr>
      <vt:lpstr>IntelliJ Setup</vt:lpstr>
      <vt:lpstr>IntelliJ Setup</vt:lpstr>
      <vt:lpstr>Locating elements using findElements</vt:lpstr>
      <vt:lpstr>PowerPoint Presentation</vt:lpstr>
      <vt:lpstr>Finding a link by its text</vt:lpstr>
      <vt:lpstr>Finding a link by partial text</vt:lpstr>
      <vt:lpstr>Locating by Tag Name</vt:lpstr>
      <vt:lpstr>CSS Review</vt:lpstr>
      <vt:lpstr>CSS – Absolute Paths</vt:lpstr>
      <vt:lpstr>PowerPoint Presentation</vt:lpstr>
      <vt:lpstr>PowerPoint Presentation</vt:lpstr>
      <vt:lpstr>Performing partial match on attribute values</vt:lpstr>
      <vt:lpstr>Locating elements using XPath</vt:lpstr>
      <vt:lpstr>Let’s start Project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3550</cp:revision>
  <dcterms:created xsi:type="dcterms:W3CDTF">2013-08-26T22:16:19Z</dcterms:created>
  <dcterms:modified xsi:type="dcterms:W3CDTF">2017-10-16T17:49:15Z</dcterms:modified>
</cp:coreProperties>
</file>