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>
        <p:scale>
          <a:sx n="99" d="100"/>
          <a:sy n="99" d="100"/>
        </p:scale>
        <p:origin x="2000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8A585842-BF0A-4ABF-BC33-D18050655644}" type="datetimeFigureOut">
              <a:rPr lang="en-US" smtClean="0"/>
              <a:t>1/23/17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AA263672-FBA1-4406-B9FF-03637BFA5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2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7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2436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Test Plan – IEEE 829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</a:t>
            </a:r>
            <a:r>
              <a:rPr lang="en-US" sz="1800" dirty="0"/>
              <a:t>purpose </a:t>
            </a:r>
            <a:endParaRPr lang="en-US" sz="1800" dirty="0" smtClean="0"/>
          </a:p>
          <a:p>
            <a:pPr lvl="1"/>
            <a:r>
              <a:rPr lang="en-US" sz="1400" dirty="0" smtClean="0"/>
              <a:t>to </a:t>
            </a:r>
            <a:r>
              <a:rPr lang="en-US" sz="1400" dirty="0"/>
              <a:t>provide an overall test planning and test management document for multiple levels of test (either within one project or across multiple projects). </a:t>
            </a:r>
            <a:endParaRPr lang="en-US" sz="1400" dirty="0" smtClean="0"/>
          </a:p>
          <a:p>
            <a:r>
              <a:rPr lang="en-US" sz="1800" dirty="0" smtClean="0"/>
              <a:t>In consideration of requirements and quality assurance the components are:</a:t>
            </a:r>
          </a:p>
          <a:p>
            <a:pPr lvl="1"/>
            <a:r>
              <a:rPr lang="en-US" sz="1400" dirty="0" smtClean="0"/>
              <a:t>selecting </a:t>
            </a:r>
            <a:r>
              <a:rPr lang="en-US" sz="1400" dirty="0"/>
              <a:t>the constituent </a:t>
            </a:r>
            <a:r>
              <a:rPr lang="en-US" sz="1400" u="sng" dirty="0"/>
              <a:t>parts</a:t>
            </a:r>
            <a:r>
              <a:rPr lang="en-US" sz="1400" dirty="0"/>
              <a:t> of the project’s test effort; </a:t>
            </a:r>
            <a:endParaRPr lang="en-US" sz="1400" dirty="0" smtClean="0"/>
          </a:p>
          <a:p>
            <a:pPr lvl="1"/>
            <a:r>
              <a:rPr lang="en-US" sz="1400" dirty="0" smtClean="0"/>
              <a:t>setting </a:t>
            </a:r>
            <a:r>
              <a:rPr lang="en-US" sz="1400" dirty="0"/>
              <a:t>the </a:t>
            </a:r>
            <a:r>
              <a:rPr lang="en-US" sz="1400" u="sng" dirty="0"/>
              <a:t>objectives</a:t>
            </a:r>
            <a:r>
              <a:rPr lang="en-US" sz="1400" dirty="0"/>
              <a:t> for each part; </a:t>
            </a:r>
            <a:endParaRPr lang="en-US" sz="1400" dirty="0" smtClean="0"/>
          </a:p>
          <a:p>
            <a:pPr lvl="1"/>
            <a:r>
              <a:rPr lang="en-US" sz="1400" dirty="0" smtClean="0"/>
              <a:t>setting </a:t>
            </a:r>
            <a:r>
              <a:rPr lang="en-US" sz="1400" dirty="0"/>
              <a:t>the </a:t>
            </a:r>
            <a:r>
              <a:rPr lang="en-US" sz="1400" u="sng" dirty="0"/>
              <a:t>division of labor</a:t>
            </a:r>
            <a:r>
              <a:rPr lang="en-US" sz="1400" dirty="0"/>
              <a:t> (time, resources) </a:t>
            </a:r>
            <a:endParaRPr lang="en-US" sz="1400" dirty="0" smtClean="0"/>
          </a:p>
          <a:p>
            <a:pPr lvl="1"/>
            <a:r>
              <a:rPr lang="en-US" sz="1400" dirty="0" smtClean="0"/>
              <a:t>identifying </a:t>
            </a:r>
            <a:r>
              <a:rPr lang="en-US" sz="1400" dirty="0"/>
              <a:t>the </a:t>
            </a:r>
            <a:r>
              <a:rPr lang="en-US" sz="1400" u="sng" dirty="0"/>
              <a:t>risks, assumptions, and standards </a:t>
            </a:r>
            <a:r>
              <a:rPr lang="en-US" sz="1400" dirty="0"/>
              <a:t>of workmanship to be considered and accounted for by the parts; </a:t>
            </a:r>
            <a:endParaRPr lang="en-US" sz="1400" dirty="0" smtClean="0"/>
          </a:p>
          <a:p>
            <a:pPr lvl="1"/>
            <a:r>
              <a:rPr lang="en-US" sz="1400" dirty="0" smtClean="0"/>
              <a:t>defining </a:t>
            </a:r>
            <a:r>
              <a:rPr lang="en-US" sz="1400" dirty="0"/>
              <a:t>the test effort's </a:t>
            </a:r>
            <a:r>
              <a:rPr lang="en-US" sz="1400" u="sng" dirty="0"/>
              <a:t>controls</a:t>
            </a:r>
            <a:r>
              <a:rPr lang="en-US" sz="1400" dirty="0"/>
              <a:t>; </a:t>
            </a:r>
            <a:endParaRPr lang="en-US" sz="1400" dirty="0" smtClean="0"/>
          </a:p>
          <a:p>
            <a:pPr lvl="1"/>
            <a:r>
              <a:rPr lang="en-US" sz="1400" dirty="0" smtClean="0"/>
              <a:t>confirming </a:t>
            </a:r>
            <a:r>
              <a:rPr lang="en-US" sz="1400" dirty="0"/>
              <a:t>the applicable </a:t>
            </a:r>
            <a:r>
              <a:rPr lang="en-US" sz="1400" u="sng" dirty="0"/>
              <a:t>objectives set by quality assurance </a:t>
            </a:r>
            <a:r>
              <a:rPr lang="en-US" sz="1400" dirty="0"/>
              <a:t>planning. </a:t>
            </a:r>
            <a:endParaRPr lang="en-US" sz="1400" dirty="0" smtClean="0"/>
          </a:p>
          <a:p>
            <a:r>
              <a:rPr lang="en-US" sz="1800" dirty="0" smtClean="0"/>
              <a:t>It identifies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number of levels of </a:t>
            </a:r>
            <a:r>
              <a:rPr lang="en-US" sz="1400" dirty="0" smtClean="0"/>
              <a:t>test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overall tasks to be </a:t>
            </a:r>
            <a:r>
              <a:rPr lang="en-US" sz="1400" dirty="0" smtClean="0"/>
              <a:t>performed</a:t>
            </a:r>
            <a:endParaRPr lang="en-US" sz="1400" dirty="0"/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documentation </a:t>
            </a:r>
            <a:r>
              <a:rPr lang="en-US" sz="1400" dirty="0" smtClean="0"/>
              <a:t>requirements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086600" cy="1143000"/>
          </a:xfrm>
        </p:spPr>
        <p:txBody>
          <a:bodyPr/>
          <a:lstStyle/>
          <a:p>
            <a:r>
              <a:rPr lang="en-US" dirty="0" smtClean="0"/>
              <a:t>IEEE 829 versus Agile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040188" cy="639762"/>
          </a:xfrm>
        </p:spPr>
        <p:txBody>
          <a:bodyPr/>
          <a:lstStyle/>
          <a:p>
            <a:r>
              <a:rPr lang="en-US" dirty="0" smtClean="0"/>
              <a:t>IEEE 829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2468562"/>
            <a:ext cx="4040188" cy="3951288"/>
          </a:xfrm>
        </p:spPr>
        <p:txBody>
          <a:bodyPr/>
          <a:lstStyle/>
          <a:p>
            <a:r>
              <a:rPr lang="en-US" dirty="0" smtClean="0"/>
              <a:t>Traditional approach</a:t>
            </a:r>
          </a:p>
          <a:p>
            <a:r>
              <a:rPr lang="en-US" dirty="0" smtClean="0"/>
              <a:t>Document heavy</a:t>
            </a:r>
          </a:p>
          <a:p>
            <a:r>
              <a:rPr lang="en-US" dirty="0" smtClean="0"/>
              <a:t>Based on “Big Upfront Design”</a:t>
            </a:r>
          </a:p>
          <a:p>
            <a:r>
              <a:rPr lang="en-US" dirty="0" smtClean="0"/>
              <a:t>Tries to be predictive in nature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828800"/>
            <a:ext cx="4041775" cy="639762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468562"/>
            <a:ext cx="4041775" cy="3951288"/>
          </a:xfrm>
        </p:spPr>
        <p:txBody>
          <a:bodyPr/>
          <a:lstStyle/>
          <a:p>
            <a:r>
              <a:rPr lang="en-US" dirty="0" smtClean="0"/>
              <a:t>Based on agile principles</a:t>
            </a:r>
          </a:p>
          <a:p>
            <a:r>
              <a:rPr lang="en-US" dirty="0" smtClean="0"/>
              <a:t>Document light</a:t>
            </a:r>
          </a:p>
          <a:p>
            <a:r>
              <a:rPr lang="en-US" dirty="0" smtClean="0"/>
              <a:t>Expressed as guidelines</a:t>
            </a:r>
          </a:p>
          <a:p>
            <a:r>
              <a:rPr lang="en-US" dirty="0" smtClean="0"/>
              <a:t>Minimal in size</a:t>
            </a:r>
          </a:p>
          <a:p>
            <a:r>
              <a:rPr lang="en-US" dirty="0" smtClean="0"/>
              <a:t>Prepared to react to emerging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54056"/>
      </p:ext>
    </p:extLst>
  </p:cSld>
  <p:clrMapOvr>
    <a:masterClrMapping/>
  </p:clrMapOvr>
</p:sld>
</file>

<file path=ppt/theme/theme1.xml><?xml version="1.0" encoding="utf-8"?>
<a:theme xmlns:a="http://schemas.openxmlformats.org/drawingml/2006/main" name="RedYellowBlue Theme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RedYellowBlue Theme</Template>
  <TotalTime>10095</TotalTime>
  <Words>168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Tahoma</vt:lpstr>
      <vt:lpstr>Wingdings</vt:lpstr>
      <vt:lpstr>RedYellowBlue Theme</vt:lpstr>
      <vt:lpstr>Test Plan</vt:lpstr>
      <vt:lpstr>Master Test Plan – IEEE 829</vt:lpstr>
      <vt:lpstr>IEEE 829 versus Agile</vt:lpstr>
    </vt:vector>
  </TitlesOfParts>
  <Company>California Baptist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Dave</dc:creator>
  <cp:lastModifiedBy>Tacksoo Im</cp:lastModifiedBy>
  <cp:revision>39</cp:revision>
  <dcterms:created xsi:type="dcterms:W3CDTF">2014-09-11T20:27:16Z</dcterms:created>
  <dcterms:modified xsi:type="dcterms:W3CDTF">2017-01-30T18:09:42Z</dcterms:modified>
</cp:coreProperties>
</file>