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ungsoo Im" initials="K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9" autoAdjust="0"/>
    <p:restoredTop sz="94660"/>
  </p:normalViewPr>
  <p:slideViewPr>
    <p:cSldViewPr>
      <p:cViewPr varScale="1">
        <p:scale>
          <a:sx n="127" d="100"/>
          <a:sy n="127" d="100"/>
        </p:scale>
        <p:origin x="12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tags" Target="tags/tag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6110C-AC48-B54F-9996-B3FE3CFA529E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E7EE7-0074-9B49-9180-501E49CB8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8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8A085-7DF4-4D19-9149-60A753A99BBD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EA998-18E6-4FAC-9F14-8005F180F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3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>
              <a:defRPr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0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5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77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1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>
            <a:lvl1pPr>
              <a:defRPr>
                <a:latin typeface="Lucida Sans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6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992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92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199"/>
            <a:ext cx="4040188" cy="3382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5740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199"/>
            <a:ext cx="4041775" cy="3382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5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noFill/>
        </p:spPr>
        <p:txBody>
          <a:bodyPr anchor="b"/>
          <a:lstStyle>
            <a:lvl1pPr algn="l"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noFill/>
        </p:spPr>
        <p:txBody>
          <a:bodyPr anchor="b"/>
          <a:lstStyle>
            <a:lvl1pPr algn="l"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3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905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051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fld id="{ACF05AF1-ACAB-4772-A566-FF94BCEDE7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6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00009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99" y="1329906"/>
            <a:ext cx="3520813" cy="46136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049" y="1295400"/>
            <a:ext cx="5510951" cy="30418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4337241"/>
            <a:ext cx="4385297" cy="250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5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175" y="1676400"/>
            <a:ext cx="5451650" cy="44497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5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972" y="1676400"/>
            <a:ext cx="6716055" cy="44497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236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B48863EC3C304C22B7E3B97358D1C2C4"/>
  <p:tag name="TPVERSION" val="5"/>
  <p:tag name="TPFULLVERSION" val="5.2.1.3179"/>
  <p:tag name="PPTVERSION" val="14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14164</TotalTime>
  <Words>7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Lucida Sans</vt:lpstr>
      <vt:lpstr>Verdana</vt:lpstr>
      <vt:lpstr>Arial</vt:lpstr>
      <vt:lpstr>Office Theme</vt:lpstr>
      <vt:lpstr>Sample</vt:lpstr>
      <vt:lpstr>Sample</vt:lpstr>
      <vt:lpstr>Junit Example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hdesk</dc:creator>
  <cp:lastModifiedBy>Tacksoo Im</cp:lastModifiedBy>
  <cp:revision>805</cp:revision>
  <dcterms:created xsi:type="dcterms:W3CDTF">2013-08-26T22:16:19Z</dcterms:created>
  <dcterms:modified xsi:type="dcterms:W3CDTF">2017-01-30T20:48:02Z</dcterms:modified>
</cp:coreProperties>
</file>