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82"/>
  </p:normalViewPr>
  <p:slideViewPr>
    <p:cSldViewPr snapToGrid="0" snapToObjects="1">
      <p:cViewPr varScale="1">
        <p:scale>
          <a:sx n="85" d="100"/>
          <a:sy n="8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2FA8-022D-714C-A58D-ECA622223BFC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A1A3-5C53-3743-8B9B-ED097A05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Classes and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147132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sz="3200" dirty="0"/>
              <a:t>Converting Between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You can convert from a class type to an interface type, provided the class implements the interface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Cannot convert between unrelated types:</a:t>
            </a:r>
          </a:p>
        </p:txBody>
      </p:sp>
    </p:spTree>
    <p:extLst>
      <p:ext uri="{BB962C8B-B14F-4D97-AF65-F5344CB8AC3E}">
        <p14:creationId xmlns:p14="http://schemas.microsoft.com/office/powerpoint/2010/main" val="10420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 can be used with any type of object</a:t>
            </a:r>
          </a:p>
          <a:p>
            <a:r>
              <a:rPr lang="en-US" dirty="0" smtClean="0"/>
              <a:t>Comparable returns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Comparable compares the implicit parameter to the explicit parameter</a:t>
            </a:r>
          </a:p>
          <a:p>
            <a:pPr lvl="1"/>
            <a:r>
              <a:rPr lang="en-US" dirty="0" smtClean="0"/>
              <a:t>Returns a negative number if implicit is less than explicit</a:t>
            </a:r>
          </a:p>
          <a:p>
            <a:pPr lvl="1"/>
            <a:r>
              <a:rPr lang="en-US" dirty="0" smtClean="0"/>
              <a:t>Returns 0 if they are equal</a:t>
            </a:r>
          </a:p>
          <a:p>
            <a:pPr lvl="1"/>
            <a:r>
              <a:rPr lang="en-US" dirty="0" smtClean="0"/>
              <a:t>Returns a positive number if the implicit is greater than explicit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the natural order, as defined for your class</a:t>
            </a:r>
          </a:p>
          <a:p>
            <a:r>
              <a:rPr lang="en-US" dirty="0" smtClean="0"/>
              <a:t>You must write the comparator to define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method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anObject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This interface uses a type parameter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SomeClass</a:t>
            </a:r>
            <a:r>
              <a:rPr lang="en-US" dirty="0" smtClean="0"/>
              <a:t> implements Comparable&lt;</a:t>
            </a:r>
            <a:r>
              <a:rPr lang="en-US" dirty="0" err="1" smtClean="0"/>
              <a:t>ObjectType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Must specify the type of class the interface is operating on</a:t>
            </a:r>
          </a:p>
          <a:p>
            <a:r>
              <a:rPr lang="en-US" dirty="0" smtClean="0"/>
              <a:t>Remember inheritance </a:t>
            </a:r>
            <a:r>
              <a:rPr lang="en-US" dirty="0" err="1" smtClean="0"/>
              <a:t>hierachy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select from your class what you want to compare</a:t>
            </a:r>
          </a:p>
          <a:p>
            <a:r>
              <a:rPr lang="en-US" dirty="0" smtClean="0"/>
              <a:t>Must provide your own implementation to be meaningful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in an abstract class</a:t>
            </a:r>
          </a:p>
          <a:p>
            <a:r>
              <a:rPr lang="en-US" dirty="0" smtClean="0"/>
              <a:t>Provides a contract for implementing classes</a:t>
            </a:r>
          </a:p>
          <a:p>
            <a:r>
              <a:rPr lang="en-US" dirty="0" smtClean="0"/>
              <a:t>If sub class does not implement method, it must be abstract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8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be instantiated</a:t>
            </a:r>
          </a:p>
          <a:p>
            <a:r>
              <a:rPr lang="en-US" dirty="0" smtClean="0"/>
              <a:t>Still can define constructors to initialize instance/class variables</a:t>
            </a:r>
          </a:p>
          <a:p>
            <a:r>
              <a:rPr lang="en-US" dirty="0" smtClean="0"/>
              <a:t>If it contains an abstract method, must be an abstract class</a:t>
            </a:r>
          </a:p>
          <a:p>
            <a:r>
              <a:rPr lang="en-US" dirty="0" smtClean="0"/>
              <a:t>Can be an abstract class without abstract methods</a:t>
            </a:r>
          </a:p>
          <a:p>
            <a:r>
              <a:rPr lang="en-US" dirty="0" smtClean="0"/>
              <a:t>Superclass can be concrete</a:t>
            </a:r>
          </a:p>
          <a:p>
            <a:r>
              <a:rPr lang="en-US" dirty="0" smtClean="0"/>
              <a:t>Can override concrete methods to be abstract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class/method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abstract class </a:t>
            </a:r>
            <a:r>
              <a:rPr lang="en-US" dirty="0" err="1" smtClean="0"/>
              <a:t>SomeClass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</a:p>
          <a:p>
            <a:pPr marL="800100" lvl="2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</a:t>
            </a:r>
            <a:r>
              <a:rPr lang="en-US" dirty="0" err="1" smtClean="0"/>
              <a:t>someVariable</a:t>
            </a:r>
            <a:r>
              <a:rPr lang="en-US" dirty="0" smtClean="0"/>
              <a:t>;;</a:t>
            </a:r>
          </a:p>
          <a:p>
            <a:pPr marL="800100" lvl="2" indent="0">
              <a:buNone/>
            </a:pPr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anotherVariable</a:t>
            </a:r>
            <a:r>
              <a:rPr lang="en-US" dirty="0" smtClean="0"/>
              <a:t>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getSomeVariable</a:t>
            </a:r>
            <a:r>
              <a:rPr lang="en-US" dirty="0" smtClean="0"/>
              <a:t>()</a:t>
            </a:r>
          </a:p>
          <a:p>
            <a:pPr marL="800100" lvl="2" indent="0">
              <a:buNone/>
            </a:pPr>
            <a:r>
              <a:rPr lang="en-US" dirty="0" smtClean="0"/>
              <a:t>{</a:t>
            </a:r>
          </a:p>
          <a:p>
            <a:pPr marL="1257300" lvl="3" indent="0">
              <a:buNone/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err="1" smtClean="0"/>
              <a:t>someVariable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public abstract String </a:t>
            </a:r>
            <a:r>
              <a:rPr lang="en-US" dirty="0" err="1" smtClean="0"/>
              <a:t>getNewString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Use </a:t>
            </a:r>
            <a:r>
              <a:rPr lang="en-US" i="1" dirty="0" smtClean="0"/>
              <a:t>interfaces</a:t>
            </a:r>
            <a:r>
              <a:rPr lang="en-US" dirty="0" smtClean="0"/>
              <a:t> </a:t>
            </a:r>
            <a:r>
              <a:rPr lang="en-US" dirty="0"/>
              <a:t>to make code more reusable </a:t>
            </a: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An interface is a contract for implementing classes.  Defines the methods they must implement at a minimum</a:t>
            </a:r>
          </a:p>
        </p:txBody>
      </p:sp>
    </p:spTree>
    <p:extLst>
      <p:ext uri="{BB962C8B-B14F-4D97-AF65-F5344CB8AC3E}">
        <p14:creationId xmlns:p14="http://schemas.microsoft.com/office/powerpoint/2010/main" val="4040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 smtClean="0"/>
              <a:t>algorithms must implement common functionality that different based on types. </a:t>
            </a: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Classes </a:t>
            </a:r>
            <a:r>
              <a:rPr lang="en-US" dirty="0" smtClean="0"/>
              <a:t>must </a:t>
            </a:r>
            <a:r>
              <a:rPr lang="en-US" dirty="0"/>
              <a:t>agree on a </a:t>
            </a:r>
            <a:r>
              <a:rPr lang="en-US" dirty="0" smtClean="0"/>
              <a:t>common method that solves the functionality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Interface declaration lists all methods that the interface type requires</a:t>
            </a:r>
          </a:p>
        </p:txBody>
      </p:sp>
    </p:spTree>
    <p:extLst>
      <p:ext uri="{BB962C8B-B14F-4D97-AF65-F5344CB8AC3E}">
        <p14:creationId xmlns:p14="http://schemas.microsoft.com/office/powerpoint/2010/main" val="45156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>
                <a:latin typeface="Lucida Sans" pitchFamily="-107" charset="0"/>
              </a:rPr>
              <a:t>Interfaces vs. </a:t>
            </a:r>
            <a:r>
              <a:rPr lang="en-US" b="1" dirty="0" smtClean="0">
                <a:latin typeface="Lucida Sans" pitchFamily="-107" charset="0"/>
              </a:rPr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An interface type is similar to a class, but there are several important differences: </a:t>
            </a:r>
          </a:p>
          <a:p>
            <a:pPr marL="693738" lvl="1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>
                <a:cs typeface="Arial" charset="0"/>
              </a:rPr>
              <a:t>All methods in an interface type are </a:t>
            </a:r>
            <a:r>
              <a:rPr lang="en-US" sz="2000" b="1" i="1" dirty="0">
                <a:cs typeface="Arial" charset="0"/>
              </a:rPr>
              <a:t>abstract</a:t>
            </a:r>
            <a:r>
              <a:rPr lang="en-US" sz="2000" i="1" dirty="0">
                <a:cs typeface="Arial" charset="0"/>
              </a:rPr>
              <a:t>; they don’t have an implementation </a:t>
            </a:r>
          </a:p>
          <a:p>
            <a:pPr marL="693738" lvl="1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>
                <a:cs typeface="Arial" charset="0"/>
              </a:rPr>
              <a:t>All methods in an interface type are automatically public </a:t>
            </a:r>
          </a:p>
          <a:p>
            <a:pPr marL="693738" lvl="1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000" i="1" dirty="0">
                <a:cs typeface="Arial" charset="0"/>
              </a:rPr>
              <a:t>An interface type does not have instance </a:t>
            </a:r>
            <a:r>
              <a:rPr lang="en-US" sz="2000" i="1" dirty="0" smtClean="0">
                <a:cs typeface="Arial" charset="0"/>
              </a:rPr>
              <a:t>fields, class constants only</a:t>
            </a:r>
            <a:endParaRPr lang="en-US" sz="2000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InterfaceName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//constants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//method signatures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identifiers are public final static</a:t>
            </a:r>
          </a:p>
          <a:p>
            <a:r>
              <a:rPr lang="en-US" dirty="0" smtClean="0"/>
              <a:t>All methods are public abstract</a:t>
            </a:r>
          </a:p>
          <a:p>
            <a:endParaRPr lang="en-US" dirty="0"/>
          </a:p>
          <a:p>
            <a:r>
              <a:rPr lang="en-US" dirty="0" smtClean="0"/>
              <a:t>Can omit these but makes it clearer if that are there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implements</a:t>
            </a:r>
            <a:r>
              <a:rPr lang="en-US" sz="2400" dirty="0">
                <a:solidFill>
                  <a:srgbClr val="6E7069"/>
                </a:solidFill>
              </a:rPr>
              <a:t> </a:t>
            </a:r>
            <a:r>
              <a:rPr lang="en-US" sz="2400" dirty="0"/>
              <a:t>reserved word to indicate that a class implements an interface type: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NewClass</a:t>
            </a:r>
            <a:r>
              <a:rPr lang="en-US" dirty="0">
                <a:solidFill>
                  <a:srgbClr val="6E7069"/>
                </a:solidFill>
              </a:rPr>
              <a:t> </a:t>
            </a:r>
            <a:r>
              <a:rPr lang="en-US" sz="2000" dirty="0">
                <a:solidFill>
                  <a:srgbClr val="0057C1"/>
                </a:solidFill>
                <a:latin typeface="Courier New" pitchFamily="-107" charset="0"/>
              </a:rPr>
              <a:t>implements</a:t>
            </a:r>
            <a:r>
              <a:rPr lang="en-US" dirty="0">
                <a:solidFill>
                  <a:srgbClr val="0057C1"/>
                </a:solidFill>
              </a:rPr>
              <a:t> </a:t>
            </a:r>
            <a:r>
              <a:rPr lang="en-US" sz="2000" dirty="0" err="1">
                <a:solidFill>
                  <a:srgbClr val="0057C1"/>
                </a:solidFill>
                <a:latin typeface="Courier New" pitchFamily="-107" charset="0"/>
              </a:rPr>
              <a:t>NewInterface</a:t>
            </a:r>
            <a:r>
              <a:rPr lang="en-US" sz="2000" dirty="0">
                <a:solidFill>
                  <a:srgbClr val="0057C1"/>
                </a:solidFill>
                <a:latin typeface="Courier New" pitchFamily="-107" charset="0"/>
              </a:rPr>
              <a:t>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/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{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public double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methodOne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 ...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return balance; 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}</a:t>
            </a:r>
            <a:br>
              <a:rPr lang="en-US" sz="2000" dirty="0">
                <a:solidFill>
                  <a:srgbClr val="6E7069"/>
                </a:solidFill>
                <a:latin typeface="Courier New" pitchFamily="-107" charset="0"/>
              </a:rPr>
            </a:b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}</a:t>
            </a:r>
            <a:r>
              <a:rPr lang="en-US" sz="2000" dirty="0">
                <a:solidFill>
                  <a:srgbClr val="6E7069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 class can implement more than one interface type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000" i="1" dirty="0"/>
              <a:t>Class must declare all the methods that are required by all the interfaces it implements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440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Lucida Sans</vt:lpstr>
      <vt:lpstr>Office Theme</vt:lpstr>
      <vt:lpstr>Abstract Classes and Interfaces</vt:lpstr>
      <vt:lpstr>Abstract Method</vt:lpstr>
      <vt:lpstr>Abstract Class</vt:lpstr>
      <vt:lpstr>Abstract class/method</vt:lpstr>
      <vt:lpstr>Interfaces</vt:lpstr>
      <vt:lpstr>Algorithm Reuse</vt:lpstr>
      <vt:lpstr>Interfaces vs. Classes</vt:lpstr>
      <vt:lpstr>Define an Interface</vt:lpstr>
      <vt:lpstr>Implementing an Interface</vt:lpstr>
      <vt:lpstr>Converting Between classes and Interfaces</vt:lpstr>
      <vt:lpstr>Comparable</vt:lpstr>
      <vt:lpstr>Comparable</vt:lpstr>
      <vt:lpstr>Comparable</vt:lpstr>
      <vt:lpstr>compareTo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and Interfaces</dc:title>
  <dc:creator>Rick Price</dc:creator>
  <cp:lastModifiedBy>Rick Price</cp:lastModifiedBy>
  <cp:revision>3</cp:revision>
  <dcterms:created xsi:type="dcterms:W3CDTF">2016-01-30T21:15:06Z</dcterms:created>
  <dcterms:modified xsi:type="dcterms:W3CDTF">2016-06-09T15:35:55Z</dcterms:modified>
</cp:coreProperties>
</file>