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6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305571"/>
            <a:ext cx="5458968" cy="104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Modeling and ER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Dekhane</a:t>
            </a:r>
            <a:endParaRPr lang="en-US" dirty="0" smtClean="0"/>
          </a:p>
          <a:p>
            <a:r>
              <a:rPr lang="en-US" dirty="0" smtClean="0"/>
              <a:t>ITEC 3200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part B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in your diagram </a:t>
            </a:r>
            <a:r>
              <a:rPr lang="en-US" smtClean="0"/>
              <a:t>for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Pre-class activity, part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/>
              <a:t>between entities, attributes, and </a:t>
            </a:r>
            <a:r>
              <a:rPr lang="en-US" dirty="0" smtClean="0"/>
              <a:t>identifiers</a:t>
            </a:r>
          </a:p>
          <a:p>
            <a:pPr lvl="1"/>
            <a:r>
              <a:rPr lang="en-US" i="1" dirty="0" smtClean="0"/>
              <a:t>I want to store data about students in my college</a:t>
            </a:r>
          </a:p>
          <a:p>
            <a:r>
              <a:rPr lang="en-US" dirty="0" smtClean="0"/>
              <a:t>Notations and reading them</a:t>
            </a:r>
          </a:p>
          <a:p>
            <a:pPr lvl="1"/>
            <a:r>
              <a:rPr lang="en-US" dirty="0" smtClean="0"/>
              <a:t>We will practice!</a:t>
            </a:r>
          </a:p>
          <a:p>
            <a:pPr lvl="1"/>
            <a:r>
              <a:rPr lang="en-US" dirty="0" smtClean="0"/>
              <a:t>Create a cheat sheet for remembrance for now</a:t>
            </a:r>
          </a:p>
          <a:p>
            <a:r>
              <a:rPr lang="en-US" dirty="0" smtClean="0"/>
              <a:t>Non-identifying vs. identifying relationships</a:t>
            </a:r>
          </a:p>
          <a:p>
            <a:pPr lvl="1"/>
            <a:r>
              <a:rPr lang="en-US" dirty="0" smtClean="0"/>
              <a:t>One entity cannot exist without another</a:t>
            </a:r>
          </a:p>
          <a:p>
            <a:pPr lvl="2"/>
            <a:r>
              <a:rPr lang="en-US" dirty="0" smtClean="0"/>
              <a:t>No room, if no building</a:t>
            </a:r>
          </a:p>
          <a:p>
            <a:pPr lvl="2"/>
            <a:r>
              <a:rPr lang="en-US" dirty="0" smtClean="0"/>
              <a:t>No section, if no course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6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classes vs. instances</a:t>
            </a:r>
          </a:p>
          <a:p>
            <a:pPr lvl="1"/>
            <a:r>
              <a:rPr lang="en-US" dirty="0"/>
              <a:t>Classes encapsulate the common properties and behaviors </a:t>
            </a:r>
          </a:p>
          <a:p>
            <a:pPr lvl="1"/>
            <a:r>
              <a:rPr lang="en-US" dirty="0"/>
              <a:t>Person class vs. John </a:t>
            </a:r>
            <a:r>
              <a:rPr lang="en-US" dirty="0" smtClean="0"/>
              <a:t>Doe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ID-Dependent Entity</a:t>
            </a:r>
            <a:endParaRPr lang="en-US" dirty="0"/>
          </a:p>
        </p:txBody>
      </p:sp>
      <p:pic>
        <p:nvPicPr>
          <p:cNvPr id="4" name="Content Placeholder 3" descr="Screen Shot 2017-01-17 at 10.19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919" r="-1299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804095" y="3216737"/>
            <a:ext cx="339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Rounded box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Solid line/connector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Identifier of strong entity is part of identifier of weak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 partner</a:t>
            </a:r>
          </a:p>
          <a:p>
            <a:r>
              <a:rPr lang="en-US" dirty="0" smtClean="0"/>
              <a:t>Answer as many questions as you can</a:t>
            </a:r>
          </a:p>
          <a:p>
            <a:r>
              <a:rPr lang="en-US" dirty="0" smtClean="0"/>
              <a:t>Use textbook and/or slides for reference</a:t>
            </a:r>
          </a:p>
          <a:p>
            <a:pPr lvl="1"/>
            <a:r>
              <a:rPr lang="en-US" dirty="0" smtClean="0"/>
              <a:t>No Google or other such sites</a:t>
            </a:r>
          </a:p>
          <a:p>
            <a:r>
              <a:rPr lang="en-US" dirty="0" smtClean="0"/>
              <a:t>We will review as a class together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review questions at the end of chapter 4 and complete the following:</a:t>
            </a:r>
          </a:p>
          <a:p>
            <a:pPr lvl="1"/>
            <a:r>
              <a:rPr lang="en-US" dirty="0" smtClean="0"/>
              <a:t>4.17</a:t>
            </a:r>
          </a:p>
          <a:p>
            <a:pPr lvl="1"/>
            <a:r>
              <a:rPr lang="en-US" dirty="0" smtClean="0"/>
              <a:t>4.18</a:t>
            </a:r>
          </a:p>
          <a:p>
            <a:r>
              <a:rPr lang="en-US" dirty="0" smtClean="0"/>
              <a:t>Using crow’s foot notation, draw an ER diagram showing the following relationship:</a:t>
            </a:r>
          </a:p>
          <a:p>
            <a:pPr lvl="1"/>
            <a:r>
              <a:rPr lang="en-US" dirty="0" smtClean="0"/>
              <a:t>Each agent can have many clients, but may not have any clients</a:t>
            </a:r>
          </a:p>
          <a:p>
            <a:pPr lvl="1"/>
            <a:r>
              <a:rPr lang="en-US" dirty="0" smtClean="0"/>
              <a:t>Each client can have only one agent and should have at least one agent </a:t>
            </a:r>
          </a:p>
          <a:p>
            <a:r>
              <a:rPr lang="en-US" dirty="0"/>
              <a:t>Using crow’s foot notation, draw an ER diagram showing the following relationship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client can see many properties and has to see at least one</a:t>
            </a:r>
          </a:p>
          <a:p>
            <a:pPr lvl="1"/>
            <a:r>
              <a:rPr lang="en-US" dirty="0" smtClean="0"/>
              <a:t>Each property can be seen by many clients and has to be seen by at least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crow’s foot notation draw the following relationship:</a:t>
            </a:r>
          </a:p>
          <a:p>
            <a:pPr lvl="1"/>
            <a:r>
              <a:rPr lang="en-US" dirty="0" smtClean="0"/>
              <a:t>Each property can either be residential or commercial</a:t>
            </a:r>
          </a:p>
          <a:p>
            <a:pPr lvl="1"/>
            <a:r>
              <a:rPr lang="en-US" dirty="0" smtClean="0"/>
              <a:t>Irrespective of their type, they all have a property ID used to identify them</a:t>
            </a:r>
          </a:p>
          <a:p>
            <a:pPr lvl="1"/>
            <a:r>
              <a:rPr lang="en-US" dirty="0" smtClean="0"/>
              <a:t>They all have a street address, city, state and zip code</a:t>
            </a:r>
          </a:p>
          <a:p>
            <a:pPr lvl="1"/>
            <a:r>
              <a:rPr lang="en-US" dirty="0" smtClean="0"/>
              <a:t>In addition, residential properties have a type (condo, townhome, etc.), number of bedrooms and number of bathrooms</a:t>
            </a:r>
          </a:p>
          <a:p>
            <a:pPr lvl="1"/>
            <a:r>
              <a:rPr lang="en-US" dirty="0" smtClean="0"/>
              <a:t>Commercial properties have number of units available and 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Pre-class activity, part 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191</TotalTime>
  <Words>338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Plaza</vt:lpstr>
      <vt:lpstr>Data Modeling and ER Diagrams</vt:lpstr>
      <vt:lpstr>Review Pre-class activity, part I</vt:lpstr>
      <vt:lpstr>Challenges</vt:lpstr>
      <vt:lpstr>Challenges</vt:lpstr>
      <vt:lpstr>ID-Dependent Entity</vt:lpstr>
      <vt:lpstr>Class Activity</vt:lpstr>
      <vt:lpstr>Practice</vt:lpstr>
      <vt:lpstr>Practice</vt:lpstr>
      <vt:lpstr>Pre-class activity, part II</vt:lpstr>
      <vt:lpstr>Complete part B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and ER Diagrams</dc:title>
  <dc:creator>GGC</dc:creator>
  <cp:lastModifiedBy>Sonal S. Dekhane</cp:lastModifiedBy>
  <cp:revision>34</cp:revision>
  <dcterms:created xsi:type="dcterms:W3CDTF">2017-01-17T13:00:56Z</dcterms:created>
  <dcterms:modified xsi:type="dcterms:W3CDTF">2018-01-16T18:53:02Z</dcterms:modified>
</cp:coreProperties>
</file>