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6" r:id="rId7"/>
    <p:sldId id="267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mysql/mysql-data-typ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Sonal</a:t>
            </a:r>
            <a:r>
              <a:rPr lang="en-US" dirty="0" smtClean="0"/>
              <a:t> </a:t>
            </a:r>
            <a:r>
              <a:rPr lang="en-US" dirty="0" err="1" smtClean="0"/>
              <a:t>Dekhane</a:t>
            </a:r>
            <a:endParaRPr lang="en-US" dirty="0" smtClean="0"/>
          </a:p>
          <a:p>
            <a:r>
              <a:rPr lang="en-US" dirty="0" smtClean="0"/>
              <a:t>ITEC 3200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3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1:N Relationship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7" b="-23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9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Varchar</a:t>
            </a:r>
          </a:p>
          <a:p>
            <a:r>
              <a:rPr lang="en-US" dirty="0" smtClean="0"/>
              <a:t>Numeric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(No decimal values)</a:t>
            </a:r>
          </a:p>
          <a:p>
            <a:pPr lvl="1"/>
            <a:r>
              <a:rPr lang="en-US" dirty="0" smtClean="0"/>
              <a:t>Float (Decimal values up to 7 decimal digits)</a:t>
            </a:r>
          </a:p>
          <a:p>
            <a:pPr lvl="1"/>
            <a:r>
              <a:rPr lang="en-US" dirty="0" smtClean="0"/>
              <a:t>Double (Decimal values up to 14 decimal digits. Use for scientific calculations)</a:t>
            </a:r>
          </a:p>
          <a:p>
            <a:pPr lvl="1"/>
            <a:r>
              <a:rPr lang="en-US" dirty="0" smtClean="0"/>
              <a:t>Decimal (Similar to double. Use for </a:t>
            </a:r>
            <a:r>
              <a:rPr lang="en-US" smtClean="0"/>
              <a:t>business/money calculations)</a:t>
            </a:r>
            <a:endParaRPr lang="en-US" dirty="0" smtClean="0"/>
          </a:p>
          <a:p>
            <a:r>
              <a:rPr lang="en-US" dirty="0" smtClean="0"/>
              <a:t>Date/Time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Time </a:t>
            </a:r>
          </a:p>
          <a:p>
            <a:pPr lvl="1"/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www.tutorialspoint.com/mysql/mysql-data-types.htm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73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Stuff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Turn in Pre-class Chapter 5 </a:t>
            </a:r>
            <a:r>
              <a:rPr lang="en-US" dirty="0" smtClean="0"/>
              <a:t>Assignment</a:t>
            </a:r>
          </a:p>
          <a:p>
            <a:r>
              <a:rPr lang="en-US" dirty="0" smtClean="0"/>
              <a:t>Review post-class chapter 4 assignment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Reminder:</a:t>
            </a:r>
          </a:p>
          <a:p>
            <a:pPr lvl="1"/>
            <a:r>
              <a:rPr lang="en-US" dirty="0" smtClean="0"/>
              <a:t>Assignments are available in the following places in D2L:</a:t>
            </a:r>
          </a:p>
          <a:p>
            <a:pPr lvl="2"/>
            <a:r>
              <a:rPr lang="en-US" dirty="0" smtClean="0"/>
              <a:t>Calendar</a:t>
            </a:r>
          </a:p>
          <a:p>
            <a:pPr lvl="2"/>
            <a:r>
              <a:rPr lang="en-US" dirty="0" smtClean="0"/>
              <a:t>Upcoming events</a:t>
            </a:r>
          </a:p>
          <a:p>
            <a:pPr lvl="2"/>
            <a:r>
              <a:rPr lang="en-US" dirty="0" smtClean="0"/>
              <a:t>Content</a:t>
            </a:r>
          </a:p>
          <a:p>
            <a:pPr lvl="2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Be sure to read the “Next” section in each learning module under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Pre-class Chapter 5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vs. Database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Created during requirements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High-level, user friendly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Entities, attributes, identifiers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types of attributes are not specified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Foreign keys are not identified at this 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Many-many relationships exist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Created during component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More technical, for internal purposes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Tables/relations, columns, primary keys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types of columns have to be specified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Foreign keys have to be identified at this 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Many-many relationships are converted to two, one-many relationships using an intersection table</a:t>
            </a:r>
          </a:p>
        </p:txBody>
      </p:sp>
    </p:spTree>
    <p:extLst>
      <p:ext uri="{BB962C8B-B14F-4D97-AF65-F5344CB8AC3E}">
        <p14:creationId xmlns:p14="http://schemas.microsoft.com/office/powerpoint/2010/main" val="224289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Class Activity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N:M Relationships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84" y="2209800"/>
            <a:ext cx="5862381" cy="3916363"/>
          </a:xfrm>
        </p:spPr>
      </p:pic>
    </p:spTree>
    <p:extLst>
      <p:ext uri="{BB962C8B-B14F-4D97-AF65-F5344CB8AC3E}">
        <p14:creationId xmlns:p14="http://schemas.microsoft.com/office/powerpoint/2010/main" val="114249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7677"/>
            <a:ext cx="6508750" cy="2420609"/>
          </a:xfrm>
        </p:spPr>
      </p:pic>
    </p:spTree>
    <p:extLst>
      <p:ext uri="{BB962C8B-B14F-4D97-AF65-F5344CB8AC3E}">
        <p14:creationId xmlns:p14="http://schemas.microsoft.com/office/powerpoint/2010/main" val="134742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N:M Relationships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5671" y="3655534"/>
            <a:ext cx="278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Composite primary key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5671" y="3342675"/>
            <a:ext cx="289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Identifying 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8" y="2209801"/>
            <a:ext cx="5318390" cy="3717710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142155" y="3581131"/>
            <a:ext cx="1083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8800" y="3507609"/>
            <a:ext cx="4396871" cy="10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27235" y="3861995"/>
            <a:ext cx="2198436" cy="14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1:1 Relationships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62" r="-4716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218224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122</TotalTime>
  <Words>222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Plaza</vt:lpstr>
      <vt:lpstr>Chapter 5</vt:lpstr>
      <vt:lpstr>Administrative Stuff</vt:lpstr>
      <vt:lpstr>Review Pre-class Chapter 5 Activity</vt:lpstr>
      <vt:lpstr>Data Modeling vs. Database Design</vt:lpstr>
      <vt:lpstr>Chapter 5 Class Activity</vt:lpstr>
      <vt:lpstr>N:M Relationships</vt:lpstr>
      <vt:lpstr>Incorrect Solution</vt:lpstr>
      <vt:lpstr>N:M Relationships</vt:lpstr>
      <vt:lpstr>1:1 Relationships</vt:lpstr>
      <vt:lpstr>1:N Relationship</vt:lpstr>
      <vt:lpstr>MySQL Data Types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GGC</dc:creator>
  <cp:lastModifiedBy>Sonal S. Dekhane</cp:lastModifiedBy>
  <cp:revision>24</cp:revision>
  <dcterms:created xsi:type="dcterms:W3CDTF">2017-01-31T14:04:00Z</dcterms:created>
  <dcterms:modified xsi:type="dcterms:W3CDTF">2018-05-30T12:10:03Z</dcterms:modified>
</cp:coreProperties>
</file>