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8" r:id="rId5"/>
    <p:sldId id="269" r:id="rId6"/>
    <p:sldId id="261" r:id="rId7"/>
    <p:sldId id="26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24"/>
    <p:restoredTop sz="94576"/>
  </p:normalViewPr>
  <p:slideViewPr>
    <p:cSldViewPr>
      <p:cViewPr varScale="1">
        <p:scale>
          <a:sx n="150" d="100"/>
          <a:sy n="150" d="100"/>
        </p:scale>
        <p:origin x="244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959A72A-588B-4D35-A6FF-8DAF31E9ECC2}"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E9D4B2DE-3142-4784-969E-22A7642A6D96}"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9A72A-588B-4D35-A6FF-8DAF31E9ECC2}"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4B2DE-3142-4784-969E-22A7642A6D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59A72A-588B-4D35-A6FF-8DAF31E9ECC2}"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4B2DE-3142-4784-969E-22A7642A6D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9A72A-588B-4D35-A6FF-8DAF31E9ECC2}"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4B2DE-3142-4784-969E-22A7642A6D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959A72A-588B-4D35-A6FF-8DAF31E9ECC2}" type="datetimeFigureOut">
              <a:rPr lang="en-US" smtClean="0"/>
              <a:t>2/1/18</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4B2DE-3142-4784-969E-22A7642A6D96}"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59A72A-588B-4D35-A6FF-8DAF31E9ECC2}" type="datetimeFigureOut">
              <a:rPr lang="en-US" smtClean="0"/>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4B2DE-3142-4784-969E-22A7642A6D9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59A72A-588B-4D35-A6FF-8DAF31E9ECC2}" type="datetimeFigureOut">
              <a:rPr lang="en-US" smtClean="0"/>
              <a:t>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D4B2DE-3142-4784-969E-22A7642A6D9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59A72A-588B-4D35-A6FF-8DAF31E9ECC2}" type="datetimeFigureOut">
              <a:rPr lang="en-US" smtClean="0"/>
              <a:t>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D4B2DE-3142-4784-969E-22A7642A6D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959A72A-588B-4D35-A6FF-8DAF31E9ECC2}" type="datetimeFigureOut">
              <a:rPr lang="en-US" smtClean="0"/>
              <a:t>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D4B2DE-3142-4784-969E-22A7642A6D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59A72A-588B-4D35-A6FF-8DAF31E9ECC2}" type="datetimeFigureOut">
              <a:rPr lang="en-US" smtClean="0"/>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4B2DE-3142-4784-969E-22A7642A6D96}"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4959A72A-588B-4D35-A6FF-8DAF31E9ECC2}" type="datetimeFigureOut">
              <a:rPr lang="en-US" smtClean="0"/>
              <a:t>2/1/18</a:t>
            </a:fld>
            <a:endParaRPr lang="en-US"/>
          </a:p>
        </p:txBody>
      </p:sp>
      <p:sp>
        <p:nvSpPr>
          <p:cNvPr id="7" name="Slide Number Placeholder 6"/>
          <p:cNvSpPr>
            <a:spLocks noGrp="1"/>
          </p:cNvSpPr>
          <p:nvPr>
            <p:ph type="sldNum" sz="quarter" idx="12"/>
          </p:nvPr>
        </p:nvSpPr>
        <p:spPr/>
        <p:txBody>
          <a:bodyPr/>
          <a:lstStyle/>
          <a:p>
            <a:fld id="{E9D4B2DE-3142-4784-969E-22A7642A6D96}"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4959A72A-588B-4D35-A6FF-8DAF31E9ECC2}" type="datetimeFigureOut">
              <a:rPr lang="en-US" smtClean="0"/>
              <a:t>2/1/18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E9D4B2DE-3142-4784-969E-22A7642A6D96}"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0000" lnSpcReduction="20000"/>
          </a:bodyPr>
          <a:lstStyle/>
          <a:p>
            <a:r>
              <a:rPr lang="en-US" dirty="0" smtClean="0"/>
              <a:t>Dr. </a:t>
            </a:r>
            <a:r>
              <a:rPr lang="en-US" dirty="0" err="1" smtClean="0"/>
              <a:t>Sonal</a:t>
            </a:r>
            <a:r>
              <a:rPr lang="en-US" dirty="0" smtClean="0"/>
              <a:t> </a:t>
            </a:r>
            <a:r>
              <a:rPr lang="en-US" dirty="0" err="1" smtClean="0"/>
              <a:t>Dekhane</a:t>
            </a:r>
            <a:endParaRPr lang="en-US" dirty="0" smtClean="0"/>
          </a:p>
          <a:p>
            <a:r>
              <a:rPr lang="en-US" dirty="0" smtClean="0"/>
              <a:t>ITEC 3200</a:t>
            </a:r>
            <a:endParaRPr lang="en-US" dirty="0"/>
          </a:p>
        </p:txBody>
      </p:sp>
      <p:sp>
        <p:nvSpPr>
          <p:cNvPr id="2" name="Title 1"/>
          <p:cNvSpPr>
            <a:spLocks noGrp="1"/>
          </p:cNvSpPr>
          <p:nvPr>
            <p:ph type="ctrTitle"/>
          </p:nvPr>
        </p:nvSpPr>
        <p:spPr/>
        <p:txBody>
          <a:bodyPr/>
          <a:lstStyle/>
          <a:p>
            <a:r>
              <a:rPr lang="en-US" dirty="0" smtClean="0"/>
              <a:t>Database designs using Visio</a:t>
            </a:r>
            <a:endParaRPr lang="en-US" dirty="0"/>
          </a:p>
        </p:txBody>
      </p:sp>
    </p:spTree>
    <p:extLst>
      <p:ext uri="{BB962C8B-B14F-4D97-AF65-F5344CB8AC3E}">
        <p14:creationId xmlns:p14="http://schemas.microsoft.com/office/powerpoint/2010/main" val="290346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designs</a:t>
            </a:r>
            <a:endParaRPr lang="en-US" dirty="0"/>
          </a:p>
        </p:txBody>
      </p:sp>
      <p:sp>
        <p:nvSpPr>
          <p:cNvPr id="3" name="Content Placeholder 2"/>
          <p:cNvSpPr>
            <a:spLocks noGrp="1"/>
          </p:cNvSpPr>
          <p:nvPr>
            <p:ph idx="1"/>
          </p:nvPr>
        </p:nvSpPr>
        <p:spPr/>
        <p:txBody>
          <a:bodyPr/>
          <a:lstStyle/>
          <a:p>
            <a:r>
              <a:rPr lang="en-US" dirty="0" smtClean="0"/>
              <a:t>Different than data models</a:t>
            </a:r>
          </a:p>
          <a:p>
            <a:pPr lvl="1"/>
            <a:r>
              <a:rPr lang="en-US" dirty="0" smtClean="0"/>
              <a:t>Tables should be normalized</a:t>
            </a:r>
          </a:p>
          <a:p>
            <a:pPr lvl="1"/>
            <a:r>
              <a:rPr lang="en-US" dirty="0" smtClean="0"/>
              <a:t>Include column properties</a:t>
            </a:r>
          </a:p>
          <a:p>
            <a:pPr lvl="1"/>
            <a:r>
              <a:rPr lang="en-US" dirty="0" smtClean="0"/>
              <a:t>Include primary key/foreign key information</a:t>
            </a:r>
          </a:p>
          <a:p>
            <a:pPr lvl="1"/>
            <a:r>
              <a:rPr lang="en-US" dirty="0" smtClean="0"/>
              <a:t>Converts many-many relationship into two one-many relationships using intersection tables</a:t>
            </a:r>
            <a:endParaRPr lang="en-US" dirty="0"/>
          </a:p>
        </p:txBody>
      </p:sp>
    </p:spTree>
    <p:extLst>
      <p:ext uri="{BB962C8B-B14F-4D97-AF65-F5344CB8AC3E}">
        <p14:creationId xmlns:p14="http://schemas.microsoft.com/office/powerpoint/2010/main" val="312429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idx="1"/>
          </p:nvPr>
        </p:nvSpPr>
        <p:spPr/>
        <p:txBody>
          <a:bodyPr>
            <a:normAutofit/>
          </a:bodyPr>
          <a:lstStyle/>
          <a:p>
            <a:r>
              <a:rPr lang="en-US" dirty="0" smtClean="0"/>
              <a:t>Open </a:t>
            </a:r>
            <a:r>
              <a:rPr lang="en-US" dirty="0" err="1" smtClean="0"/>
              <a:t>Highline_University</a:t>
            </a:r>
            <a:r>
              <a:rPr lang="en-US" dirty="0" smtClean="0"/>
              <a:t> data model created in </a:t>
            </a:r>
            <a:r>
              <a:rPr lang="en-US" dirty="0" smtClean="0"/>
              <a:t>Visio</a:t>
            </a:r>
          </a:p>
          <a:p>
            <a:pPr lvl="1"/>
            <a:r>
              <a:rPr lang="en-US" dirty="0" smtClean="0"/>
              <a:t>For simplicity use the part A model (without the </a:t>
            </a:r>
            <a:r>
              <a:rPr lang="en-US" dirty="0" err="1" smtClean="0"/>
              <a:t>supertype</a:t>
            </a:r>
            <a:r>
              <a:rPr lang="en-US" dirty="0" smtClean="0"/>
              <a:t>-subtype relationship)</a:t>
            </a:r>
            <a:endParaRPr lang="en-US" dirty="0" smtClean="0"/>
          </a:p>
          <a:p>
            <a:r>
              <a:rPr lang="en-US" dirty="0" smtClean="0"/>
              <a:t>Identify foreign keys (right-click on column name) for all tables</a:t>
            </a:r>
          </a:p>
          <a:p>
            <a:pPr lvl="1"/>
            <a:r>
              <a:rPr lang="en-US" dirty="0" smtClean="0"/>
              <a:t>Note that new columns may have to be added to existing tables</a:t>
            </a:r>
            <a:endParaRPr lang="en-US" dirty="0" smtClean="0"/>
          </a:p>
          <a:p>
            <a:r>
              <a:rPr lang="en-US" dirty="0" smtClean="0"/>
              <a:t>Save </a:t>
            </a:r>
            <a:r>
              <a:rPr lang="en-US" dirty="0" smtClean="0"/>
              <a:t>the drawing as </a:t>
            </a:r>
            <a:r>
              <a:rPr lang="en-US" dirty="0" err="1" smtClean="0"/>
              <a:t>HighlineU_PartA_Design</a:t>
            </a:r>
            <a:endParaRPr lang="en-US" dirty="0"/>
          </a:p>
        </p:txBody>
      </p:sp>
    </p:spTree>
    <p:extLst>
      <p:ext uri="{BB962C8B-B14F-4D97-AF65-F5344CB8AC3E}">
        <p14:creationId xmlns:p14="http://schemas.microsoft.com/office/powerpoint/2010/main" val="154911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idx="1"/>
          </p:nvPr>
        </p:nvSpPr>
        <p:spPr/>
        <p:txBody>
          <a:bodyPr/>
          <a:lstStyle/>
          <a:p>
            <a:r>
              <a:rPr lang="en-US" dirty="0" smtClean="0"/>
              <a:t>Save the Part A design as Part B design</a:t>
            </a:r>
          </a:p>
          <a:p>
            <a:r>
              <a:rPr lang="en-US" dirty="0" smtClean="0"/>
              <a:t>Modify the </a:t>
            </a:r>
            <a:r>
              <a:rPr lang="en-US" dirty="0"/>
              <a:t>P</a:t>
            </a:r>
            <a:r>
              <a:rPr lang="en-US" dirty="0" smtClean="0"/>
              <a:t>art B design </a:t>
            </a:r>
            <a:r>
              <a:rPr lang="en-US" dirty="0" smtClean="0"/>
              <a:t>to represent the following:</a:t>
            </a:r>
          </a:p>
          <a:p>
            <a:pPr lvl="1"/>
            <a:r>
              <a:rPr lang="en-US" dirty="0" smtClean="0"/>
              <a:t>Each student has one adviser. However, they may have multiple advisers during their time at the college. The date of adviser assignment and the date the assignment ended need to be stored.</a:t>
            </a:r>
          </a:p>
          <a:p>
            <a:pPr lvl="1"/>
            <a:r>
              <a:rPr lang="en-US" dirty="0" smtClean="0"/>
              <a:t>Each adviser advises many students and is required to advise students.</a:t>
            </a:r>
          </a:p>
          <a:p>
            <a:r>
              <a:rPr lang="en-US" dirty="0" smtClean="0"/>
              <a:t>Similarly modify the relationship between Student and Mentor</a:t>
            </a:r>
          </a:p>
        </p:txBody>
      </p:sp>
    </p:spTree>
    <p:extLst>
      <p:ext uri="{BB962C8B-B14F-4D97-AF65-F5344CB8AC3E}">
        <p14:creationId xmlns:p14="http://schemas.microsoft.com/office/powerpoint/2010/main" val="4194186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data types of columns</a:t>
            </a:r>
            <a:endParaRPr lang="en-US" dirty="0"/>
          </a:p>
        </p:txBody>
      </p:sp>
      <p:sp>
        <p:nvSpPr>
          <p:cNvPr id="3" name="Content Placeholder 2"/>
          <p:cNvSpPr>
            <a:spLocks noGrp="1"/>
          </p:cNvSpPr>
          <p:nvPr>
            <p:ph idx="1"/>
          </p:nvPr>
        </p:nvSpPr>
        <p:spPr/>
        <p:txBody>
          <a:bodyPr/>
          <a:lstStyle/>
          <a:p>
            <a:r>
              <a:rPr lang="en-US" dirty="0" smtClean="0"/>
              <a:t>Look for an option that allows you to “Show attribute types”</a:t>
            </a:r>
          </a:p>
          <a:p>
            <a:r>
              <a:rPr lang="en-US" dirty="0" smtClean="0"/>
              <a:t>Click on the ”Text Box” tool and then on the type of the attribute</a:t>
            </a:r>
          </a:p>
          <a:p>
            <a:r>
              <a:rPr lang="en-US" dirty="0" smtClean="0"/>
              <a:t>Change the attribute to whatever you like</a:t>
            </a:r>
            <a:endParaRPr lang="en-US" dirty="0"/>
          </a:p>
        </p:txBody>
      </p:sp>
    </p:spTree>
    <p:extLst>
      <p:ext uri="{BB962C8B-B14F-4D97-AF65-F5344CB8AC3E}">
        <p14:creationId xmlns:p14="http://schemas.microsoft.com/office/powerpoint/2010/main" val="77573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 2010</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1352550"/>
            <a:ext cx="8448675"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0700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Exercise: Transform Heather Sweeney Data Model into Database design</a:t>
            </a:r>
            <a:endParaRPr lang="en-US" sz="2800"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1702" y="1752600"/>
            <a:ext cx="6120595" cy="43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022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157</TotalTime>
  <Words>217</Words>
  <Application>Microsoft Macintosh PowerPoint</Application>
  <PresentationFormat>On-screen Show (4:3)</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Book Antiqua</vt:lpstr>
      <vt:lpstr>Century Gothic</vt:lpstr>
      <vt:lpstr>Arial</vt:lpstr>
      <vt:lpstr>Apothecary</vt:lpstr>
      <vt:lpstr>Database designs using Visio</vt:lpstr>
      <vt:lpstr>Database designs</vt:lpstr>
      <vt:lpstr>TASKS</vt:lpstr>
      <vt:lpstr>tasks</vt:lpstr>
      <vt:lpstr>Editing data types of columns</vt:lpstr>
      <vt:lpstr>VISIO 2010</vt:lpstr>
      <vt:lpstr>Exercise: Transform Heather Sweeney Data Model into Database design</vt:lpstr>
    </vt:vector>
  </TitlesOfParts>
  <Company>Georgia Gwinnett College</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designs using Visio</dc:title>
  <dc:creator>sdekhane</dc:creator>
  <cp:lastModifiedBy>Sonal S. Dekhane</cp:lastModifiedBy>
  <cp:revision>39</cp:revision>
  <dcterms:created xsi:type="dcterms:W3CDTF">2013-11-11T16:50:36Z</dcterms:created>
  <dcterms:modified xsi:type="dcterms:W3CDTF">2018-02-01T15:58:54Z</dcterms:modified>
</cp:coreProperties>
</file>