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1" r:id="rId9"/>
    <p:sldId id="264" r:id="rId10"/>
    <p:sldId id="265" r:id="rId11"/>
    <p:sldId id="273" r:id="rId12"/>
    <p:sldId id="274" r:id="rId13"/>
    <p:sldId id="268" r:id="rId14"/>
    <p:sldId id="275" r:id="rId15"/>
    <p:sldId id="269" r:id="rId16"/>
    <p:sldId id="27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4613"/>
  </p:normalViewPr>
  <p:slideViewPr>
    <p:cSldViewPr>
      <p:cViewPr varScale="1">
        <p:scale>
          <a:sx n="150" d="100"/>
          <a:sy n="150" d="100"/>
        </p:scale>
        <p:origin x="26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CF3D72B-4BFD-4377-8925-9D62F9EDFF52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466E11-109B-4B0B-9888-50FC9DFACC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Sonal</a:t>
            </a:r>
            <a:r>
              <a:rPr lang="en-US" dirty="0" smtClean="0"/>
              <a:t> </a:t>
            </a:r>
            <a:r>
              <a:rPr lang="en-US" dirty="0" err="1" smtClean="0"/>
              <a:t>Dekhane</a:t>
            </a:r>
            <a:endParaRPr lang="en-US" dirty="0" smtClean="0"/>
          </a:p>
          <a:p>
            <a:r>
              <a:rPr lang="en-US" dirty="0" smtClean="0"/>
              <a:t>ITEC 3200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Visio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82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other attributes to the entity</a:t>
            </a:r>
          </a:p>
          <a:p>
            <a:pPr lvl="1"/>
            <a:r>
              <a:rPr lang="en-US" dirty="0" err="1" smtClean="0"/>
              <a:t>EmployeeID</a:t>
            </a:r>
            <a:r>
              <a:rPr lang="en-US" dirty="0" smtClean="0"/>
              <a:t>(Required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/>
              <a:t> (Required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LastName</a:t>
            </a:r>
            <a:r>
              <a:rPr lang="en-US" dirty="0"/>
              <a:t> (Required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Phone </a:t>
            </a:r>
            <a:r>
              <a:rPr lang="en-US" dirty="0" smtClean="0"/>
              <a:t>(</a:t>
            </a:r>
            <a:r>
              <a:rPr lang="en-US" dirty="0" smtClean="0"/>
              <a:t>Required)</a:t>
            </a:r>
          </a:p>
        </p:txBody>
      </p:sp>
    </p:spTree>
    <p:extLst>
      <p:ext uri="{BB962C8B-B14F-4D97-AF65-F5344CB8AC3E}">
        <p14:creationId xmlns:p14="http://schemas.microsoft.com/office/powerpoint/2010/main" val="102239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create a </a:t>
            </a:r>
            <a:r>
              <a:rPr lang="en-US" dirty="0" smtClean="0"/>
              <a:t>Department entity </a:t>
            </a:r>
            <a:r>
              <a:rPr lang="en-US" dirty="0" smtClean="0"/>
              <a:t>that has following attributes:</a:t>
            </a:r>
          </a:p>
          <a:p>
            <a:pPr lvl="1"/>
            <a:r>
              <a:rPr lang="en-US" dirty="0" err="1" smtClean="0"/>
              <a:t>DepartmentID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Primary </a:t>
            </a:r>
            <a:r>
              <a:rPr lang="en-US" dirty="0" smtClean="0"/>
              <a:t>Key</a:t>
            </a:r>
          </a:p>
          <a:p>
            <a:pPr lvl="1"/>
            <a:r>
              <a:rPr lang="en-US" dirty="0" err="1" smtClean="0"/>
              <a:t>DeptName</a:t>
            </a:r>
            <a:r>
              <a:rPr lang="en-US" dirty="0" smtClean="0"/>
              <a:t> </a:t>
            </a:r>
            <a:r>
              <a:rPr lang="en-US" dirty="0"/>
              <a:t>(Required)</a:t>
            </a:r>
          </a:p>
          <a:p>
            <a:pPr lvl="1"/>
            <a:r>
              <a:rPr lang="en-US" dirty="0" err="1" smtClean="0"/>
              <a:t>DeptOffice</a:t>
            </a:r>
            <a:r>
              <a:rPr lang="en-US" dirty="0" smtClean="0"/>
              <a:t> </a:t>
            </a:r>
            <a:r>
              <a:rPr lang="en-US" dirty="0"/>
              <a:t>(Required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DeptPhone</a:t>
            </a:r>
            <a:r>
              <a:rPr lang="en-US" dirty="0" smtClean="0"/>
              <a:t> </a:t>
            </a:r>
            <a:r>
              <a:rPr lang="en-US" dirty="0"/>
              <a:t>(Required)</a:t>
            </a:r>
          </a:p>
          <a:p>
            <a:r>
              <a:rPr lang="en-US" dirty="0" smtClean="0"/>
              <a:t>Next, create a </a:t>
            </a:r>
            <a:r>
              <a:rPr lang="en-US" dirty="0" smtClean="0"/>
              <a:t>Project </a:t>
            </a:r>
            <a:r>
              <a:rPr lang="en-US" dirty="0" smtClean="0"/>
              <a:t>table that has the following attributes:</a:t>
            </a:r>
          </a:p>
          <a:p>
            <a:pPr lvl="1"/>
            <a:r>
              <a:rPr lang="en-US" dirty="0" err="1" smtClean="0"/>
              <a:t>ProjectID</a:t>
            </a:r>
            <a:r>
              <a:rPr lang="en-US" dirty="0" smtClean="0"/>
              <a:t> </a:t>
            </a:r>
            <a:r>
              <a:rPr lang="en-US" dirty="0" smtClean="0"/>
              <a:t>is Identifier</a:t>
            </a:r>
          </a:p>
          <a:p>
            <a:pPr lvl="1"/>
            <a:r>
              <a:rPr lang="en-US" dirty="0" err="1" smtClean="0"/>
              <a:t>ProjectName</a:t>
            </a:r>
            <a:r>
              <a:rPr lang="en-US" dirty="0" smtClean="0"/>
              <a:t> </a:t>
            </a:r>
            <a:r>
              <a:rPr lang="en-US" dirty="0"/>
              <a:t>(Required)</a:t>
            </a:r>
          </a:p>
          <a:p>
            <a:pPr marL="41148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4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create a </a:t>
            </a:r>
            <a:r>
              <a:rPr lang="en-US" dirty="0" smtClean="0"/>
              <a:t>Team </a:t>
            </a:r>
            <a:r>
              <a:rPr lang="en-US" dirty="0"/>
              <a:t>table that has the following attributes:</a:t>
            </a:r>
          </a:p>
          <a:p>
            <a:pPr lvl="1"/>
            <a:r>
              <a:rPr lang="en-US" dirty="0" err="1" smtClean="0"/>
              <a:t>TeamNum</a:t>
            </a:r>
            <a:r>
              <a:rPr lang="en-US" dirty="0" smtClean="0"/>
              <a:t> </a:t>
            </a:r>
            <a:r>
              <a:rPr lang="en-US" dirty="0" smtClean="0"/>
              <a:t>Not Null and Identifier</a:t>
            </a:r>
          </a:p>
          <a:p>
            <a:pPr lvl="1"/>
            <a:r>
              <a:rPr lang="en-US" dirty="0" err="1" smtClean="0"/>
              <a:t>ProjectID</a:t>
            </a:r>
            <a:r>
              <a:rPr lang="en-US" dirty="0" smtClean="0"/>
              <a:t> </a:t>
            </a:r>
            <a:r>
              <a:rPr lang="en-US" dirty="0" smtClean="0"/>
              <a:t>Not Null and Identifier</a:t>
            </a:r>
          </a:p>
          <a:p>
            <a:pPr lvl="1"/>
            <a:r>
              <a:rPr lang="en-US" dirty="0" err="1" smtClean="0"/>
              <a:t>TeamLead</a:t>
            </a:r>
            <a:r>
              <a:rPr lang="en-US" dirty="0" smtClean="0"/>
              <a:t> </a:t>
            </a:r>
            <a:r>
              <a:rPr lang="en-US" dirty="0" smtClean="0"/>
              <a:t>Not </a:t>
            </a:r>
            <a:r>
              <a:rPr lang="en-US" dirty="0" smtClean="0"/>
              <a:t>Null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695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the following relationship between </a:t>
            </a:r>
            <a:r>
              <a:rPr lang="en-US" dirty="0" smtClean="0"/>
              <a:t>Employee </a:t>
            </a:r>
            <a:r>
              <a:rPr lang="en-US" dirty="0" smtClean="0"/>
              <a:t>and </a:t>
            </a:r>
            <a:r>
              <a:rPr lang="en-US" dirty="0" smtClean="0"/>
              <a:t>Department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employee </a:t>
            </a:r>
            <a:r>
              <a:rPr lang="en-US" dirty="0" smtClean="0"/>
              <a:t>has to </a:t>
            </a:r>
            <a:r>
              <a:rPr lang="en-US" dirty="0" smtClean="0"/>
              <a:t>work in a department and </a:t>
            </a:r>
            <a:r>
              <a:rPr lang="en-US" dirty="0" smtClean="0"/>
              <a:t>can </a:t>
            </a:r>
            <a:r>
              <a:rPr lang="en-US" dirty="0" smtClean="0"/>
              <a:t>work in </a:t>
            </a:r>
            <a:r>
              <a:rPr lang="en-US" dirty="0" smtClean="0"/>
              <a:t>only one </a:t>
            </a:r>
            <a:r>
              <a:rPr lang="en-US" dirty="0" smtClean="0"/>
              <a:t>department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department can have </a:t>
            </a:r>
            <a:r>
              <a:rPr lang="en-US" dirty="0" smtClean="0"/>
              <a:t>many </a:t>
            </a:r>
            <a:r>
              <a:rPr lang="en-US" dirty="0" smtClean="0"/>
              <a:t>employees, and has </a:t>
            </a:r>
            <a:r>
              <a:rPr lang="en-US" dirty="0" smtClean="0"/>
              <a:t>to </a:t>
            </a:r>
            <a:r>
              <a:rPr lang="en-US" dirty="0" smtClean="0"/>
              <a:t>have at least one</a:t>
            </a:r>
            <a:endParaRPr lang="en-US" dirty="0" smtClean="0"/>
          </a:p>
          <a:p>
            <a:r>
              <a:rPr lang="en-US" dirty="0" smtClean="0"/>
              <a:t>Project and Team:</a:t>
            </a:r>
            <a:endParaRPr lang="en-US" dirty="0" smtClean="0"/>
          </a:p>
          <a:p>
            <a:pPr lvl="1"/>
            <a:r>
              <a:rPr lang="en-US" dirty="0" smtClean="0"/>
              <a:t>A team </a:t>
            </a:r>
            <a:r>
              <a:rPr lang="en-US" dirty="0" smtClean="0"/>
              <a:t>cannot </a:t>
            </a:r>
            <a:r>
              <a:rPr lang="en-US" dirty="0" smtClean="0"/>
              <a:t>exist and cannot be identified </a:t>
            </a:r>
            <a:r>
              <a:rPr lang="en-US" dirty="0" smtClean="0"/>
              <a:t>without </a:t>
            </a:r>
            <a:r>
              <a:rPr lang="en-US" dirty="0" smtClean="0"/>
              <a:t>project </a:t>
            </a:r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project </a:t>
            </a:r>
            <a:r>
              <a:rPr lang="en-US" dirty="0" smtClean="0"/>
              <a:t>can have many </a:t>
            </a:r>
            <a:r>
              <a:rPr lang="en-US" dirty="0" smtClean="0"/>
              <a:t>teams </a:t>
            </a:r>
            <a:r>
              <a:rPr lang="en-US" dirty="0" smtClean="0"/>
              <a:t>and has to have at least one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team </a:t>
            </a:r>
            <a:r>
              <a:rPr lang="en-US" dirty="0" smtClean="0"/>
              <a:t>belongs to one </a:t>
            </a:r>
            <a:r>
              <a:rPr lang="en-US" dirty="0" smtClean="0"/>
              <a:t>project </a:t>
            </a:r>
            <a:r>
              <a:rPr lang="en-US" dirty="0" smtClean="0"/>
              <a:t>and has to belong to a </a:t>
            </a:r>
            <a:r>
              <a:rPr lang="en-US" dirty="0" smtClean="0"/>
              <a:t>project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 and Team: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employee </a:t>
            </a:r>
            <a:r>
              <a:rPr lang="en-US" dirty="0" smtClean="0"/>
              <a:t>can </a:t>
            </a:r>
            <a:r>
              <a:rPr lang="en-US" dirty="0" smtClean="0"/>
              <a:t>be assigned to </a:t>
            </a:r>
            <a:r>
              <a:rPr lang="en-US" dirty="0" smtClean="0"/>
              <a:t>many </a:t>
            </a:r>
            <a:r>
              <a:rPr lang="en-US" dirty="0" smtClean="0"/>
              <a:t>teams, but does not have to be on any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team can </a:t>
            </a:r>
            <a:r>
              <a:rPr lang="en-US" dirty="0" smtClean="0"/>
              <a:t>have many </a:t>
            </a:r>
            <a:r>
              <a:rPr lang="en-US" dirty="0" smtClean="0"/>
              <a:t>employees</a:t>
            </a:r>
            <a:r>
              <a:rPr lang="en-US" dirty="0" smtClean="0"/>
              <a:t> </a:t>
            </a:r>
            <a:r>
              <a:rPr lang="en-US" dirty="0" smtClean="0"/>
              <a:t>and has to have </a:t>
            </a:r>
            <a:r>
              <a:rPr lang="en-US" dirty="0" smtClean="0"/>
              <a:t>at least one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809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data model as </a:t>
            </a:r>
            <a:r>
              <a:rPr lang="en-US" dirty="0" smtClean="0"/>
              <a:t>Employee-Department-</a:t>
            </a:r>
            <a:r>
              <a:rPr lang="en-US" dirty="0" err="1" smtClean="0"/>
              <a:t>Model.vsd</a:t>
            </a:r>
            <a:r>
              <a:rPr lang="en-US" dirty="0" smtClean="0"/>
              <a:t> </a:t>
            </a:r>
            <a:r>
              <a:rPr lang="en-US" dirty="0" smtClean="0"/>
              <a:t>(Visio Drawing)</a:t>
            </a:r>
          </a:p>
          <a:p>
            <a:pPr lvl="1"/>
            <a:r>
              <a:rPr lang="en-US" dirty="0" smtClean="0"/>
              <a:t>For further editing, if necessary</a:t>
            </a:r>
          </a:p>
          <a:p>
            <a:r>
              <a:rPr lang="en-US" dirty="0" smtClean="0"/>
              <a:t>Also save it as a .pdf</a:t>
            </a:r>
          </a:p>
          <a:p>
            <a:pPr lvl="1"/>
            <a:r>
              <a:rPr lang="en-US" dirty="0" smtClean="0"/>
              <a:t>For sharing with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7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Update the data model to represent the fact that Employees can be either full-time or part-time employees</a:t>
            </a:r>
          </a:p>
          <a:p>
            <a:r>
              <a:rPr lang="en-US" dirty="0" smtClean="0"/>
              <a:t>They can only be either full or part-time, no both</a:t>
            </a:r>
          </a:p>
          <a:p>
            <a:r>
              <a:rPr lang="en-US" dirty="0" smtClean="0"/>
              <a:t>A discriminator should be used to represent this fact</a:t>
            </a:r>
          </a:p>
          <a:p>
            <a:r>
              <a:rPr lang="en-US" dirty="0" smtClean="0"/>
              <a:t>All employees will have an employee id, first name, also name and phone</a:t>
            </a:r>
          </a:p>
          <a:p>
            <a:r>
              <a:rPr lang="en-US" dirty="0" smtClean="0"/>
              <a:t>Full-time employees in addition will have a monthly salary</a:t>
            </a:r>
          </a:p>
          <a:p>
            <a:r>
              <a:rPr lang="en-US" dirty="0" smtClean="0"/>
              <a:t>Part-time employees in addition will have an hourly wage rate and maximum hours allowed</a:t>
            </a:r>
            <a:endParaRPr lang="en-US" dirty="0" smtClean="0"/>
          </a:p>
          <a:p>
            <a:r>
              <a:rPr lang="en-US" dirty="0" smtClean="0"/>
              <a:t>Save </a:t>
            </a:r>
            <a:r>
              <a:rPr lang="en-US" dirty="0" smtClean="0"/>
              <a:t>updated drawing as Version2 of the previous one in both formats (.</a:t>
            </a:r>
            <a:r>
              <a:rPr lang="en-US" dirty="0" err="1" smtClean="0"/>
              <a:t>vsd</a:t>
            </a:r>
            <a:r>
              <a:rPr lang="en-US" dirty="0" smtClean="0"/>
              <a:t> and .pdf)</a:t>
            </a:r>
          </a:p>
        </p:txBody>
      </p:sp>
    </p:spTree>
    <p:extLst>
      <p:ext uri="{BB962C8B-B14F-4D97-AF65-F5344CB8AC3E}">
        <p14:creationId xmlns:p14="http://schemas.microsoft.com/office/powerpoint/2010/main" val="425694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data model for parts A and B of Highline University case and submit the pdf files for each part in the “Visio In-class</a:t>
            </a:r>
            <a:r>
              <a:rPr lang="en-US" smtClean="0"/>
              <a:t>” </a:t>
            </a:r>
            <a:r>
              <a:rPr lang="en-US" smtClean="0"/>
              <a:t>Assignment folder on D2L.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2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Diagramming program</a:t>
            </a:r>
          </a:p>
          <a:p>
            <a:r>
              <a:rPr lang="en-US" dirty="0" smtClean="0"/>
              <a:t>Creates vector graphics</a:t>
            </a:r>
          </a:p>
          <a:p>
            <a:pPr lvl="1"/>
            <a:r>
              <a:rPr lang="en-US" dirty="0" smtClean="0"/>
              <a:t>Visual tool to create data models and database design</a:t>
            </a:r>
          </a:p>
          <a:p>
            <a:r>
              <a:rPr lang="en-US" dirty="0" smtClean="0"/>
              <a:t>Three versions: Standard, Professional and Premium</a:t>
            </a:r>
          </a:p>
          <a:p>
            <a:pPr lvl="1"/>
            <a:r>
              <a:rPr lang="en-US" dirty="0" smtClean="0"/>
              <a:t>We will use Professional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Visio be Used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914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672999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11" y="1662113"/>
            <a:ext cx="29622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038600"/>
            <a:ext cx="20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Business Process Diagra</a:t>
            </a:r>
            <a:r>
              <a:rPr lang="en-US" sz="1200" dirty="0"/>
              <a:t>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7129" y="4693393"/>
            <a:ext cx="3129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Flowchart with hyperlink to more details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781800" y="4831892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Organizational chart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623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9532"/>
            <a:ext cx="29527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57" y="1718582"/>
            <a:ext cx="2905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82" y="1709057"/>
            <a:ext cx="28860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1171" y="4890309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Brainstorming Diagrams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860667"/>
            <a:ext cx="1186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Building Plans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4879423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Network Diagrams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580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Visio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6154"/>
            <a:ext cx="8229600" cy="1986455"/>
          </a:xfrm>
        </p:spPr>
      </p:pic>
      <p:sp>
        <p:nvSpPr>
          <p:cNvPr id="4" name="Oval 3"/>
          <p:cNvSpPr/>
          <p:nvPr/>
        </p:nvSpPr>
        <p:spPr>
          <a:xfrm>
            <a:off x="5181600" y="4399209"/>
            <a:ext cx="1524000" cy="5334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7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Entity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24" y="1676400"/>
            <a:ext cx="2695951" cy="3667637"/>
          </a:xfrm>
        </p:spPr>
      </p:pic>
      <p:sp>
        <p:nvSpPr>
          <p:cNvPr id="5" name="TextBox 4"/>
          <p:cNvSpPr txBox="1"/>
          <p:nvPr/>
        </p:nvSpPr>
        <p:spPr>
          <a:xfrm>
            <a:off x="2057399" y="54102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Drag Entity and drop on the drawing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typing Attribute names in the 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Identifiers go in the “PK” 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Relationships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74" y="2088894"/>
            <a:ext cx="2695951" cy="366763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400" dirty="0"/>
              <a:t>Drag Relationship object and drop between two entities</a:t>
            </a:r>
          </a:p>
          <a:p>
            <a:pPr marL="285750" indent="-285750"/>
            <a:r>
              <a:rPr lang="en-US" sz="2400" dirty="0"/>
              <a:t>Drop each end to an entity, ensuring that the “whole” entity highlights to assure </a:t>
            </a:r>
            <a:r>
              <a:rPr lang="en-US" sz="2400" dirty="0" smtClean="0"/>
              <a:t>connection</a:t>
            </a:r>
          </a:p>
          <a:p>
            <a:pPr marL="285750" indent="-285750"/>
            <a:r>
              <a:rPr lang="en-US" sz="2400" dirty="0" smtClean="0"/>
              <a:t>Right click on the connector and as necessary</a:t>
            </a:r>
          </a:p>
          <a:p>
            <a:pPr marL="582930" lvl="1" indent="-285750"/>
            <a:r>
              <a:rPr lang="en-US" sz="1900" dirty="0" smtClean="0"/>
              <a:t>Change “set begin symbol”</a:t>
            </a:r>
          </a:p>
          <a:p>
            <a:pPr marL="582930" lvl="1" indent="-285750"/>
            <a:r>
              <a:rPr lang="en-US" sz="1900" dirty="0" smtClean="0"/>
              <a:t>Change “set end symbol”</a:t>
            </a:r>
          </a:p>
          <a:p>
            <a:pPr marL="582930" lvl="1" indent="-285750"/>
            <a:r>
              <a:rPr lang="en-US" sz="1900" dirty="0" smtClean="0"/>
              <a:t>Change “Set Identifying”</a:t>
            </a:r>
          </a:p>
          <a:p>
            <a:pPr marL="582930" lvl="1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7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IS-A </a:t>
            </a:r>
            <a:r>
              <a:rPr lang="en-US" dirty="0" smtClean="0"/>
              <a:t>relationships</a:t>
            </a:r>
            <a:br>
              <a:rPr lang="en-US" dirty="0" smtClean="0"/>
            </a:br>
            <a:r>
              <a:rPr lang="en-US" dirty="0" smtClean="0"/>
              <a:t>Visio 2010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41810"/>
            <a:ext cx="23812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33600" y="4114800"/>
            <a:ext cx="48910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Category shape to create a </a:t>
            </a:r>
          </a:p>
          <a:p>
            <a:r>
              <a:rPr lang="en-US" dirty="0" err="1" smtClean="0"/>
              <a:t>supertype</a:t>
            </a:r>
            <a:r>
              <a:rPr lang="en-US" dirty="0" smtClean="0"/>
              <a:t>-subtype relationship.</a:t>
            </a:r>
          </a:p>
          <a:p>
            <a:endParaRPr lang="en-US" dirty="0"/>
          </a:p>
          <a:p>
            <a:r>
              <a:rPr lang="en-US" dirty="0" smtClean="0"/>
              <a:t>Parent to category and category to child </a:t>
            </a:r>
          </a:p>
          <a:p>
            <a:r>
              <a:rPr lang="en-US" dirty="0" smtClean="0"/>
              <a:t>shapes can be used to establish the </a:t>
            </a:r>
          </a:p>
          <a:p>
            <a:r>
              <a:rPr lang="en-US" dirty="0" smtClean="0"/>
              <a:t>correct 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MS Visio</a:t>
            </a:r>
          </a:p>
          <a:p>
            <a:r>
              <a:rPr lang="en-US" dirty="0" smtClean="0"/>
              <a:t>Create a new Database Model Diagram Document</a:t>
            </a:r>
          </a:p>
          <a:p>
            <a:r>
              <a:rPr lang="en-US" dirty="0" smtClean="0"/>
              <a:t>Save it as </a:t>
            </a:r>
            <a:r>
              <a:rPr lang="en-US" dirty="0" smtClean="0"/>
              <a:t>employee-department-model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Employee </a:t>
            </a:r>
            <a:r>
              <a:rPr lang="en-US" dirty="0" smtClean="0"/>
              <a:t>entity</a:t>
            </a:r>
          </a:p>
          <a:p>
            <a:pPr lvl="1"/>
            <a:r>
              <a:rPr lang="en-US" dirty="0" smtClean="0"/>
              <a:t>Drag and drop the “Entity” shape from the Shapes window to the Drawing area</a:t>
            </a:r>
          </a:p>
          <a:p>
            <a:pPr lvl="1"/>
            <a:r>
              <a:rPr lang="en-US" dirty="0" smtClean="0"/>
              <a:t>A table object is added to the Drawing, not just a shape</a:t>
            </a:r>
          </a:p>
          <a:p>
            <a:r>
              <a:rPr lang="en-US" dirty="0" smtClean="0"/>
              <a:t>Name the entity </a:t>
            </a:r>
            <a:r>
              <a:rPr lang="en-US" dirty="0" smtClean="0"/>
              <a:t>“Employee”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516</TotalTime>
  <Words>590</Words>
  <Application>Microsoft Macintosh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Book Antiqua</vt:lpstr>
      <vt:lpstr>Century Gothic</vt:lpstr>
      <vt:lpstr>Arial</vt:lpstr>
      <vt:lpstr>Apothecary</vt:lpstr>
      <vt:lpstr>Microsoft Visio</vt:lpstr>
      <vt:lpstr>Introduction</vt:lpstr>
      <vt:lpstr>What can Visio be Used for?</vt:lpstr>
      <vt:lpstr>PowerPoint Presentation</vt:lpstr>
      <vt:lpstr>Launch Visio</vt:lpstr>
      <vt:lpstr>Create Entity</vt:lpstr>
      <vt:lpstr>Create Relationships</vt:lpstr>
      <vt:lpstr>Modeling IS-A relationships Visio 2010</vt:lpstr>
      <vt:lpstr>Tasks</vt:lpstr>
      <vt:lpstr>Tasks</vt:lpstr>
      <vt:lpstr>Tasks</vt:lpstr>
      <vt:lpstr>Tasks</vt:lpstr>
      <vt:lpstr>tasks</vt:lpstr>
      <vt:lpstr>Tasks</vt:lpstr>
      <vt:lpstr>TASKS</vt:lpstr>
      <vt:lpstr>TASKS</vt:lpstr>
      <vt:lpstr>Class Activity</vt:lpstr>
    </vt:vector>
  </TitlesOfParts>
  <Company>Georgia Gwinnett College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Vision</dc:title>
  <dc:creator>sdekhane</dc:creator>
  <cp:lastModifiedBy>Sonal S. Dekhane</cp:lastModifiedBy>
  <cp:revision>64</cp:revision>
  <dcterms:created xsi:type="dcterms:W3CDTF">2013-10-07T16:31:51Z</dcterms:created>
  <dcterms:modified xsi:type="dcterms:W3CDTF">2018-05-29T12:47:20Z</dcterms:modified>
</cp:coreProperties>
</file>