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7CF1B-5722-4E44-9087-49D01CD70C99}" v="66" dt="2018-04-30T14:34:18.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 Id="rId14" Type="http://schemas.microsoft.com/office/2015/10/relationships/revisionInfo" Target="revisionInfo.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a Thomas" userId="13f46bc0-7039-450e-ba57-205a9ced4102" providerId="ADAL" clId="{ABB047C8-A239-6741-B753-E13E205D9E95}"/>
    <pc:docChg chg="undo custSel modSld">
      <pc:chgData name="Christina Thomas" userId="13f46bc0-7039-450e-ba57-205a9ced4102" providerId="ADAL" clId="{ABB047C8-A239-6741-B753-E13E205D9E95}" dt="2018-04-30T19:55:35.571" v="112" actId="1076"/>
      <pc:docMkLst>
        <pc:docMk/>
      </pc:docMkLst>
      <pc:sldChg chg="modSp">
        <pc:chgData name="Christina Thomas" userId="13f46bc0-7039-450e-ba57-205a9ced4102" providerId="ADAL" clId="{ABB047C8-A239-6741-B753-E13E205D9E95}" dt="2018-04-30T19:50:04.386" v="57" actId="27636"/>
        <pc:sldMkLst>
          <pc:docMk/>
          <pc:sldMk cId="3402371617" sldId="256"/>
        </pc:sldMkLst>
        <pc:spChg chg="mod">
          <ac:chgData name="Christina Thomas" userId="13f46bc0-7039-450e-ba57-205a9ced4102" providerId="ADAL" clId="{ABB047C8-A239-6741-B753-E13E205D9E95}" dt="2018-04-30T19:50:04.386" v="57" actId="27636"/>
          <ac:spMkLst>
            <pc:docMk/>
            <pc:sldMk cId="3402371617" sldId="256"/>
            <ac:spMk id="2" creationId="{00000000-0000-0000-0000-000000000000}"/>
          </ac:spMkLst>
        </pc:spChg>
      </pc:sldChg>
      <pc:sldChg chg="addSp delSp modSp">
        <pc:chgData name="Christina Thomas" userId="13f46bc0-7039-450e-ba57-205a9ced4102" providerId="ADAL" clId="{ABB047C8-A239-6741-B753-E13E205D9E95}" dt="2018-04-30T19:49:14.225" v="55" actId="1076"/>
        <pc:sldMkLst>
          <pc:docMk/>
          <pc:sldMk cId="791627428" sldId="257"/>
        </pc:sldMkLst>
        <pc:spChg chg="mod">
          <ac:chgData name="Christina Thomas" userId="13f46bc0-7039-450e-ba57-205a9ced4102" providerId="ADAL" clId="{ABB047C8-A239-6741-B753-E13E205D9E95}" dt="2018-04-30T19:28:25.731" v="17" actId="1076"/>
          <ac:spMkLst>
            <pc:docMk/>
            <pc:sldMk cId="791627428" sldId="257"/>
            <ac:spMk id="2" creationId="{15F59E80-81E1-421C-A93A-0FA468BBFBD3}"/>
          </ac:spMkLst>
        </pc:spChg>
        <pc:spChg chg="del">
          <ac:chgData name="Christina Thomas" userId="13f46bc0-7039-450e-ba57-205a9ced4102" providerId="ADAL" clId="{ABB047C8-A239-6741-B753-E13E205D9E95}" dt="2018-04-30T19:27:40.582" v="10" actId="931"/>
          <ac:spMkLst>
            <pc:docMk/>
            <pc:sldMk cId="791627428" sldId="257"/>
            <ac:spMk id="3" creationId="{B8E7D5D8-BC12-491B-9DBD-B2D5D9861FE9}"/>
          </ac:spMkLst>
        </pc:spChg>
        <pc:spChg chg="mod">
          <ac:chgData name="Christina Thomas" userId="13f46bc0-7039-450e-ba57-205a9ced4102" providerId="ADAL" clId="{ABB047C8-A239-6741-B753-E13E205D9E95}" dt="2018-04-30T19:40:13.070" v="37" actId="1076"/>
          <ac:spMkLst>
            <pc:docMk/>
            <pc:sldMk cId="791627428" sldId="257"/>
            <ac:spMk id="4" creationId="{7DF0BBFD-02D9-4EB4-ACC2-FA72EEC1E6F2}"/>
          </ac:spMkLst>
        </pc:spChg>
        <pc:picChg chg="add mod ord">
          <ac:chgData name="Christina Thomas" userId="13f46bc0-7039-450e-ba57-205a9ced4102" providerId="ADAL" clId="{ABB047C8-A239-6741-B753-E13E205D9E95}" dt="2018-04-30T19:27:40.582" v="10" actId="931"/>
          <ac:picMkLst>
            <pc:docMk/>
            <pc:sldMk cId="791627428" sldId="257"/>
            <ac:picMk id="5" creationId="{D34B75A5-AE36-A841-80DD-AA1A06DE223F}"/>
          </ac:picMkLst>
        </pc:picChg>
        <pc:picChg chg="add del mod">
          <ac:chgData name="Christina Thomas" userId="13f46bc0-7039-450e-ba57-205a9ced4102" providerId="ADAL" clId="{ABB047C8-A239-6741-B753-E13E205D9E95}" dt="2018-04-30T19:48:55.341" v="50" actId="21"/>
          <ac:picMkLst>
            <pc:docMk/>
            <pc:sldMk cId="791627428" sldId="257"/>
            <ac:picMk id="7" creationId="{344369CD-C396-7F40-B952-BE9CDC50D0E3}"/>
          </ac:picMkLst>
        </pc:picChg>
        <pc:picChg chg="add mod">
          <ac:chgData name="Christina Thomas" userId="13f46bc0-7039-450e-ba57-205a9ced4102" providerId="ADAL" clId="{ABB047C8-A239-6741-B753-E13E205D9E95}" dt="2018-04-30T19:49:14.225" v="55" actId="1076"/>
          <ac:picMkLst>
            <pc:docMk/>
            <pc:sldMk cId="791627428" sldId="257"/>
            <ac:picMk id="9" creationId="{7244EC6F-BDAF-9F49-BB72-D59D66363291}"/>
          </ac:picMkLst>
        </pc:picChg>
      </pc:sldChg>
      <pc:sldChg chg="addSp delSp modSp">
        <pc:chgData name="Christina Thomas" userId="13f46bc0-7039-450e-ba57-205a9ced4102" providerId="ADAL" clId="{ABB047C8-A239-6741-B753-E13E205D9E95}" dt="2018-04-30T19:40:31.439" v="40" actId="1076"/>
        <pc:sldMkLst>
          <pc:docMk/>
          <pc:sldMk cId="79341532" sldId="258"/>
        </pc:sldMkLst>
        <pc:spChg chg="mod">
          <ac:chgData name="Christina Thomas" userId="13f46bc0-7039-450e-ba57-205a9ced4102" providerId="ADAL" clId="{ABB047C8-A239-6741-B753-E13E205D9E95}" dt="2018-04-30T19:40:21.948" v="38" actId="1076"/>
          <ac:spMkLst>
            <pc:docMk/>
            <pc:sldMk cId="79341532" sldId="258"/>
            <ac:spMk id="3" creationId="{BA0C775E-D690-4642-B138-2FA8D24D030A}"/>
          </ac:spMkLst>
        </pc:spChg>
        <pc:spChg chg="del">
          <ac:chgData name="Christina Thomas" userId="13f46bc0-7039-450e-ba57-205a9ced4102" providerId="ADAL" clId="{ABB047C8-A239-6741-B753-E13E205D9E95}" dt="2018-04-30T19:39:04.363" v="27" actId="931"/>
          <ac:spMkLst>
            <pc:docMk/>
            <pc:sldMk cId="79341532" sldId="258"/>
            <ac:spMk id="4" creationId="{BD7262FE-AEDA-488F-BB9C-50FE913D09A0}"/>
          </ac:spMkLst>
        </pc:spChg>
        <pc:picChg chg="add mod ord">
          <ac:chgData name="Christina Thomas" userId="13f46bc0-7039-450e-ba57-205a9ced4102" providerId="ADAL" clId="{ABB047C8-A239-6741-B753-E13E205D9E95}" dt="2018-04-30T19:40:31.439" v="40" actId="1076"/>
          <ac:picMkLst>
            <pc:docMk/>
            <pc:sldMk cId="79341532" sldId="258"/>
            <ac:picMk id="5" creationId="{3A5DCADD-A786-2147-925C-58934D654EF4}"/>
          </ac:picMkLst>
        </pc:picChg>
      </pc:sldChg>
      <pc:sldChg chg="addSp delSp modSp">
        <pc:chgData name="Christina Thomas" userId="13f46bc0-7039-450e-ba57-205a9ced4102" providerId="ADAL" clId="{ABB047C8-A239-6741-B753-E13E205D9E95}" dt="2018-04-30T19:24:10.162" v="9" actId="1076"/>
        <pc:sldMkLst>
          <pc:docMk/>
          <pc:sldMk cId="1640965784" sldId="260"/>
        </pc:sldMkLst>
        <pc:spChg chg="add del">
          <ac:chgData name="Christina Thomas" userId="13f46bc0-7039-450e-ba57-205a9ced4102" providerId="ADAL" clId="{ABB047C8-A239-6741-B753-E13E205D9E95}" dt="2018-04-30T19:23:51.802" v="3" actId="22"/>
          <ac:spMkLst>
            <pc:docMk/>
            <pc:sldMk cId="1640965784" sldId="260"/>
            <ac:spMk id="7" creationId="{1E082B80-92D1-9F41-A4F4-F601000E46F2}"/>
          </ac:spMkLst>
        </pc:spChg>
        <pc:picChg chg="add mod">
          <ac:chgData name="Christina Thomas" userId="13f46bc0-7039-450e-ba57-205a9ced4102" providerId="ADAL" clId="{ABB047C8-A239-6741-B753-E13E205D9E95}" dt="2018-04-30T19:24:10.162" v="9" actId="1076"/>
          <ac:picMkLst>
            <pc:docMk/>
            <pc:sldMk cId="1640965784" sldId="260"/>
            <ac:picMk id="8" creationId="{D776B997-0AD1-3243-9BEA-EC57F6BEADAA}"/>
          </ac:picMkLst>
        </pc:picChg>
      </pc:sldChg>
      <pc:sldChg chg="addSp delSp modSp">
        <pc:chgData name="Christina Thomas" userId="13f46bc0-7039-450e-ba57-205a9ced4102" providerId="ADAL" clId="{ABB047C8-A239-6741-B753-E13E205D9E95}" dt="2018-04-30T19:55:35.571" v="112" actId="1076"/>
        <pc:sldMkLst>
          <pc:docMk/>
          <pc:sldMk cId="1296377082" sldId="261"/>
        </pc:sldMkLst>
        <pc:spChg chg="mod">
          <ac:chgData name="Christina Thomas" userId="13f46bc0-7039-450e-ba57-205a9ced4102" providerId="ADAL" clId="{ABB047C8-A239-6741-B753-E13E205D9E95}" dt="2018-04-30T19:50:42.327" v="94" actId="20577"/>
          <ac:spMkLst>
            <pc:docMk/>
            <pc:sldMk cId="1296377082" sldId="261"/>
            <ac:spMk id="3" creationId="{561241C7-EC2D-4860-B3CA-9E1BE3E98314}"/>
          </ac:spMkLst>
        </pc:spChg>
        <pc:spChg chg="del">
          <ac:chgData name="Christina Thomas" userId="13f46bc0-7039-450e-ba57-205a9ced4102" providerId="ADAL" clId="{ABB047C8-A239-6741-B753-E13E205D9E95}" dt="2018-04-30T19:41:44.754" v="41" actId="931"/>
          <ac:spMkLst>
            <pc:docMk/>
            <pc:sldMk cId="1296377082" sldId="261"/>
            <ac:spMk id="4" creationId="{603F7C78-96C2-4BA8-9FBA-D83EF7090CF5}"/>
          </ac:spMkLst>
        </pc:spChg>
        <pc:picChg chg="add mod ord">
          <ac:chgData name="Christina Thomas" userId="13f46bc0-7039-450e-ba57-205a9ced4102" providerId="ADAL" clId="{ABB047C8-A239-6741-B753-E13E205D9E95}" dt="2018-04-30T19:55:35.571" v="112" actId="1076"/>
          <ac:picMkLst>
            <pc:docMk/>
            <pc:sldMk cId="1296377082" sldId="261"/>
            <ac:picMk id="2" creationId="{32FE24F8-F061-404E-8FD9-1C5640143D73}"/>
          </ac:picMkLst>
        </pc:picChg>
        <pc:picChg chg="add del mod">
          <ac:chgData name="Christina Thomas" userId="13f46bc0-7039-450e-ba57-205a9ced4102" providerId="ADAL" clId="{ABB047C8-A239-6741-B753-E13E205D9E95}" dt="2018-04-30T19:51:56.607" v="97" actId="478"/>
          <ac:picMkLst>
            <pc:docMk/>
            <pc:sldMk cId="1296377082" sldId="261"/>
            <ac:picMk id="6" creationId="{769C845B-A46B-9045-9BF8-1ACA7F33293E}"/>
          </ac:picMkLst>
        </pc:picChg>
        <pc:picChg chg="add mod">
          <ac:chgData name="Christina Thomas" userId="13f46bc0-7039-450e-ba57-205a9ced4102" providerId="ADAL" clId="{ABB047C8-A239-6741-B753-E13E205D9E95}" dt="2018-04-30T19:54:49.698" v="105" actId="14100"/>
          <ac:picMkLst>
            <pc:docMk/>
            <pc:sldMk cId="1296377082" sldId="261"/>
            <ac:picMk id="8" creationId="{5C2F5736-BFA6-3D47-AF49-FB013267362B}"/>
          </ac:picMkLst>
        </pc:picChg>
      </pc:sldChg>
      <pc:sldChg chg="addSp delSp modSp">
        <pc:chgData name="Christina Thomas" userId="13f46bc0-7039-450e-ba57-205a9ced4102" providerId="ADAL" clId="{ABB047C8-A239-6741-B753-E13E205D9E95}" dt="2018-04-30T19:47:30.594" v="48" actId="931"/>
        <pc:sldMkLst>
          <pc:docMk/>
          <pc:sldMk cId="946651652" sldId="262"/>
        </pc:sldMkLst>
        <pc:spChg chg="del">
          <ac:chgData name="Christina Thomas" userId="13f46bc0-7039-450e-ba57-205a9ced4102" providerId="ADAL" clId="{ABB047C8-A239-6741-B753-E13E205D9E95}" dt="2018-04-30T19:47:30.594" v="48" actId="931"/>
          <ac:spMkLst>
            <pc:docMk/>
            <pc:sldMk cId="946651652" sldId="262"/>
            <ac:spMk id="3" creationId="{60F7DDB7-1F54-44BF-ACC7-81CD44834549}"/>
          </ac:spMkLst>
        </pc:spChg>
        <pc:picChg chg="add mod ord">
          <ac:chgData name="Christina Thomas" userId="13f46bc0-7039-450e-ba57-205a9ced4102" providerId="ADAL" clId="{ABB047C8-A239-6741-B753-E13E205D9E95}" dt="2018-04-30T19:47:30.594" v="48" actId="931"/>
          <ac:picMkLst>
            <pc:docMk/>
            <pc:sldMk cId="946651652" sldId="262"/>
            <ac:picMk id="5" creationId="{56CE5EA2-7D30-6D46-9236-5949DCF726D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4/30/2018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4/30/2018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4/30/2018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lose up of a piece of metal&#10;&#10;Description generated with high confidence">
            <a:extLst>
              <a:ext uri="{FF2B5EF4-FFF2-40B4-BE49-F238E27FC236}">
                <a16:creationId xmlns:a16="http://schemas.microsoft.com/office/drawing/2014/main" id="{12C7758D-CC57-4F06-8A82-B216DF7B917F}"/>
              </a:ext>
            </a:extLst>
          </p:cNvPr>
          <p:cNvPicPr>
            <a:picLocks noChangeAspect="1"/>
          </p:cNvPicPr>
          <p:nvPr/>
        </p:nvPicPr>
        <p:blipFill rotWithShape="1">
          <a:blip r:embed="rId2"/>
          <a:srcRect l="15416" r="46186" b="-2"/>
          <a:stretch/>
        </p:blipFill>
        <p:spPr>
          <a:xfrm>
            <a:off x="1441659" y="1543049"/>
            <a:ext cx="2662321" cy="2662321"/>
          </a:xfrm>
          <a:prstGeom prst="rect">
            <a:avLst/>
          </a:prstGeom>
        </p:spPr>
      </p:pic>
      <p:sp>
        <p:nvSpPr>
          <p:cNvPr id="2" name="Title 1"/>
          <p:cNvSpPr>
            <a:spLocks noGrp="1"/>
          </p:cNvSpPr>
          <p:nvPr>
            <p:ph type="ctrTitle"/>
          </p:nvPr>
        </p:nvSpPr>
        <p:spPr>
          <a:xfrm>
            <a:off x="4687410" y="1803405"/>
            <a:ext cx="6132990" cy="1825096"/>
          </a:xfrm>
        </p:spPr>
        <p:txBody>
          <a:bodyPr>
            <a:normAutofit/>
          </a:bodyPr>
          <a:lstStyle/>
          <a:p>
            <a:r>
              <a:rPr lang="en-US" sz="4200">
                <a:latin typeface="MS Gothic"/>
                <a:ea typeface="MS Gothic"/>
              </a:rPr>
              <a:t>The dystopian characteristics of</a:t>
            </a:r>
            <a:br>
              <a:rPr lang="en-US" sz="4200">
                <a:latin typeface="MS Gothic"/>
                <a:ea typeface="MS Gothic"/>
              </a:rPr>
            </a:br>
            <a:r>
              <a:rPr lang="en-US" sz="4200" i="1">
                <a:latin typeface="MS Gothic"/>
                <a:ea typeface="MS Gothic"/>
              </a:rPr>
              <a:t>the hunger games</a:t>
            </a:r>
            <a:endParaRPr lang="en-US" sz="4200">
              <a:latin typeface="MS Gothic"/>
              <a:ea typeface="MS Gothic"/>
            </a:endParaRPr>
          </a:p>
        </p:txBody>
      </p:sp>
      <p:sp>
        <p:nvSpPr>
          <p:cNvPr id="3" name="Subtitle 2"/>
          <p:cNvSpPr>
            <a:spLocks noGrp="1"/>
          </p:cNvSpPr>
          <p:nvPr>
            <p:ph type="subTitle" idx="1"/>
          </p:nvPr>
        </p:nvSpPr>
        <p:spPr>
          <a:xfrm>
            <a:off x="4687410" y="3632201"/>
            <a:ext cx="6132990" cy="685800"/>
          </a:xfrm>
        </p:spPr>
        <p:txBody>
          <a:bodyPr vert="horz" lIns="91440" tIns="45720" rIns="91440" bIns="45720" rtlCol="0" anchor="t">
            <a:normAutofit/>
          </a:bodyPr>
          <a:lstStyle/>
          <a:p>
            <a:r>
              <a:rPr lang="en-US" sz="1200">
                <a:latin typeface="MS Gothic"/>
                <a:ea typeface="MS Gothic"/>
              </a:rPr>
              <a:t>The Final Presentation:</a:t>
            </a:r>
          </a:p>
          <a:p>
            <a:r>
              <a:rPr lang="en-US" sz="1200">
                <a:latin typeface="MS Gothic"/>
                <a:ea typeface="MS Gothic"/>
              </a:rPr>
              <a:t>By: Christina Thomas</a:t>
            </a:r>
          </a:p>
        </p:txBody>
      </p:sp>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9E80-81E1-421C-A93A-0FA468BBFBD3}"/>
              </a:ext>
            </a:extLst>
          </p:cNvPr>
          <p:cNvSpPr>
            <a:spLocks noGrp="1"/>
          </p:cNvSpPr>
          <p:nvPr>
            <p:ph type="title"/>
          </p:nvPr>
        </p:nvSpPr>
        <p:spPr>
          <a:xfrm>
            <a:off x="609601" y="1737804"/>
            <a:ext cx="4114800" cy="1600200"/>
          </a:xfrm>
        </p:spPr>
        <p:txBody>
          <a:bodyPr/>
          <a:lstStyle/>
          <a:p>
            <a:r>
              <a:rPr lang="en-US"/>
              <a:t>Thesis:</a:t>
            </a:r>
          </a:p>
        </p:txBody>
      </p:sp>
      <p:pic>
        <p:nvPicPr>
          <p:cNvPr id="5" name="Picture 5">
            <a:extLst>
              <a:ext uri="{FF2B5EF4-FFF2-40B4-BE49-F238E27FC236}">
                <a16:creationId xmlns:a16="http://schemas.microsoft.com/office/drawing/2014/main" id="{D34B75A5-AE36-A841-80DD-AA1A06DE223F}"/>
              </a:ext>
            </a:extLst>
          </p:cNvPr>
          <p:cNvPicPr>
            <a:picLocks noGrp="1" noChangeAspect="1"/>
          </p:cNvPicPr>
          <p:nvPr>
            <p:ph idx="1"/>
          </p:nvPr>
        </p:nvPicPr>
        <p:blipFill>
          <a:blip r:embed="rId2"/>
          <a:stretch>
            <a:fillRect/>
          </a:stretch>
        </p:blipFill>
        <p:spPr>
          <a:xfrm>
            <a:off x="5474875" y="746125"/>
            <a:ext cx="5552313" cy="5472113"/>
          </a:xfrm>
          <a:prstGeom prst="rect">
            <a:avLst/>
          </a:prstGeom>
        </p:spPr>
      </p:pic>
      <p:sp>
        <p:nvSpPr>
          <p:cNvPr id="4" name="Text Placeholder 3">
            <a:extLst>
              <a:ext uri="{FF2B5EF4-FFF2-40B4-BE49-F238E27FC236}">
                <a16:creationId xmlns:a16="http://schemas.microsoft.com/office/drawing/2014/main" id="{7DF0BBFD-02D9-4EB4-ACC2-FA72EEC1E6F2}"/>
              </a:ext>
            </a:extLst>
          </p:cNvPr>
          <p:cNvSpPr>
            <a:spLocks noGrp="1"/>
          </p:cNvSpPr>
          <p:nvPr>
            <p:ph type="body" sz="half" idx="2"/>
          </p:nvPr>
        </p:nvSpPr>
        <p:spPr>
          <a:xfrm>
            <a:off x="609601" y="3513776"/>
            <a:ext cx="4114800" cy="3094485"/>
          </a:xfrm>
        </p:spPr>
        <p:txBody>
          <a:bodyPr vert="horz" lIns="91440" tIns="45720" rIns="91440" bIns="45720" rtlCol="0" anchor="t">
            <a:normAutofit/>
          </a:bodyPr>
          <a:lstStyle/>
          <a:p>
            <a:pPr marL="285750" indent="-285750">
              <a:buFont typeface="Wingdings" panose="020B0604020202020204" pitchFamily="34" charset="0"/>
              <a:buChar char="Ø"/>
            </a:pPr>
            <a:r>
              <a:rPr lang="en-US" sz="2000">
                <a:latin typeface="MS Gothic"/>
                <a:ea typeface="MS Gothic"/>
                <a:cs typeface="Times New Roman"/>
              </a:rPr>
              <a:t>The citizens of </a:t>
            </a:r>
            <a:r>
              <a:rPr lang="en-US" sz="2000" err="1">
                <a:latin typeface="MS Gothic"/>
                <a:ea typeface="MS Gothic"/>
                <a:cs typeface="Times New Roman"/>
              </a:rPr>
              <a:t>Panem</a:t>
            </a:r>
            <a:r>
              <a:rPr lang="en-US" sz="2000">
                <a:latin typeface="MS Gothic"/>
                <a:ea typeface="MS Gothic"/>
                <a:cs typeface="Times New Roman"/>
              </a:rPr>
              <a:t> are being controlled by their corrupt government that openly displays its dystopian characteristics; surveillance, dehumanization, and isolation</a:t>
            </a:r>
            <a:r>
              <a:rPr lang="en-US" sz="1200">
                <a:latin typeface="Times New Roman"/>
                <a:ea typeface="Times New Roman"/>
                <a:cs typeface="Times New Roman"/>
              </a:rPr>
              <a:t>.</a:t>
            </a:r>
            <a:endParaRPr lang="en-US"/>
          </a:p>
        </p:txBody>
      </p:sp>
      <p:pic>
        <p:nvPicPr>
          <p:cNvPr id="9" name="Picture 9">
            <a:extLst>
              <a:ext uri="{FF2B5EF4-FFF2-40B4-BE49-F238E27FC236}">
                <a16:creationId xmlns:a16="http://schemas.microsoft.com/office/drawing/2014/main" id="{7244EC6F-BDAF-9F49-BB72-D59D66363291}"/>
              </a:ext>
            </a:extLst>
          </p:cNvPr>
          <p:cNvPicPr>
            <a:picLocks noChangeAspect="1"/>
          </p:cNvPicPr>
          <p:nvPr/>
        </p:nvPicPr>
        <p:blipFill>
          <a:blip r:embed="rId3"/>
          <a:stretch>
            <a:fillRect/>
          </a:stretch>
        </p:blipFill>
        <p:spPr>
          <a:xfrm>
            <a:off x="2477864" y="1158118"/>
            <a:ext cx="2621774" cy="1866113"/>
          </a:xfrm>
          <a:prstGeom prst="rect">
            <a:avLst/>
          </a:prstGeom>
        </p:spPr>
      </p:pic>
    </p:spTree>
    <p:extLst>
      <p:ext uri="{BB962C8B-B14F-4D97-AF65-F5344CB8AC3E}">
        <p14:creationId xmlns:p14="http://schemas.microsoft.com/office/powerpoint/2010/main" val="7916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C81C-AAF2-4A5D-B875-8FC4D471693A}"/>
              </a:ext>
            </a:extLst>
          </p:cNvPr>
          <p:cNvSpPr>
            <a:spLocks noGrp="1"/>
          </p:cNvSpPr>
          <p:nvPr>
            <p:ph type="title"/>
          </p:nvPr>
        </p:nvSpPr>
        <p:spPr>
          <a:xfrm>
            <a:off x="1342845" y="807505"/>
            <a:ext cx="9660147" cy="1293028"/>
          </a:xfrm>
        </p:spPr>
        <p:txBody>
          <a:bodyPr/>
          <a:lstStyle/>
          <a:p>
            <a:r>
              <a:rPr lang="en-US"/>
              <a:t>A short Description of the novel</a:t>
            </a:r>
          </a:p>
        </p:txBody>
      </p:sp>
      <p:sp>
        <p:nvSpPr>
          <p:cNvPr id="3" name="Content Placeholder 2">
            <a:extLst>
              <a:ext uri="{FF2B5EF4-FFF2-40B4-BE49-F238E27FC236}">
                <a16:creationId xmlns:a16="http://schemas.microsoft.com/office/drawing/2014/main" id="{BA0C775E-D690-4642-B138-2FA8D24D030A}"/>
              </a:ext>
            </a:extLst>
          </p:cNvPr>
          <p:cNvSpPr>
            <a:spLocks noGrp="1"/>
          </p:cNvSpPr>
          <p:nvPr>
            <p:ph sz="half" idx="1"/>
          </p:nvPr>
        </p:nvSpPr>
        <p:spPr>
          <a:xfrm>
            <a:off x="6468485" y="2026370"/>
            <a:ext cx="5334000" cy="4024125"/>
          </a:xfrm>
        </p:spPr>
        <p:txBody>
          <a:bodyPr vert="horz" lIns="91440" tIns="45720" rIns="91440" bIns="45720" rtlCol="0" anchor="t">
            <a:normAutofit lnSpcReduction="10000"/>
          </a:bodyPr>
          <a:lstStyle/>
          <a:p>
            <a:pPr>
              <a:buFont typeface="Wingdings" panose="020B0604020202020204" pitchFamily="34" charset="0"/>
              <a:buChar char="Ø"/>
            </a:pPr>
            <a:r>
              <a:rPr lang="en-US"/>
              <a:t>The Hunger Games, was created by the government to demonstrate the Capitol’s control over its states. The concept of The Hunger Games is enforced by the government because the government not only lotteries off each district a male and a female child from the ages 12 to 18 from each district, but they take the chosen children from their families and force them into Arena. The arena is a blanket of death that is televised nationally throughout </a:t>
            </a:r>
            <a:r>
              <a:rPr lang="en-US" err="1"/>
              <a:t>Panem</a:t>
            </a:r>
            <a:r>
              <a:rPr lang="en-US"/>
              <a:t>; only one Victor can win. </a:t>
            </a:r>
          </a:p>
        </p:txBody>
      </p:sp>
      <p:pic>
        <p:nvPicPr>
          <p:cNvPr id="5" name="Picture 5">
            <a:extLst>
              <a:ext uri="{FF2B5EF4-FFF2-40B4-BE49-F238E27FC236}">
                <a16:creationId xmlns:a16="http://schemas.microsoft.com/office/drawing/2014/main" id="{3A5DCADD-A786-2147-925C-58934D654EF4}"/>
              </a:ext>
            </a:extLst>
          </p:cNvPr>
          <p:cNvPicPr>
            <a:picLocks noGrp="1" noChangeAspect="1"/>
          </p:cNvPicPr>
          <p:nvPr>
            <p:ph sz="half" idx="2"/>
          </p:nvPr>
        </p:nvPicPr>
        <p:blipFill>
          <a:blip r:embed="rId2"/>
          <a:stretch>
            <a:fillRect/>
          </a:stretch>
        </p:blipFill>
        <p:spPr>
          <a:xfrm>
            <a:off x="2111828" y="2439189"/>
            <a:ext cx="2478031" cy="3500710"/>
          </a:xfrm>
          <a:prstGeom prst="rect">
            <a:avLst/>
          </a:prstGeom>
        </p:spPr>
      </p:pic>
    </p:spTree>
    <p:extLst>
      <p:ext uri="{BB962C8B-B14F-4D97-AF65-F5344CB8AC3E}">
        <p14:creationId xmlns:p14="http://schemas.microsoft.com/office/powerpoint/2010/main" val="7934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F658-7359-4D5C-9766-F5AE6D0989AA}"/>
              </a:ext>
            </a:extLst>
          </p:cNvPr>
          <p:cNvSpPr>
            <a:spLocks noGrp="1"/>
          </p:cNvSpPr>
          <p:nvPr>
            <p:ph type="title"/>
          </p:nvPr>
        </p:nvSpPr>
        <p:spPr/>
        <p:txBody>
          <a:bodyPr/>
          <a:lstStyle/>
          <a:p>
            <a:r>
              <a:rPr lang="en-US"/>
              <a:t>A main idea from one body paragraph : Surveillance</a:t>
            </a:r>
            <a:endParaRPr lang="en-US" err="1"/>
          </a:p>
        </p:txBody>
      </p:sp>
      <p:pic>
        <p:nvPicPr>
          <p:cNvPr id="5" name="Picture 5">
            <a:extLst>
              <a:ext uri="{FF2B5EF4-FFF2-40B4-BE49-F238E27FC236}">
                <a16:creationId xmlns:a16="http://schemas.microsoft.com/office/drawing/2014/main" id="{C743C4C8-AD6B-CE42-A653-512BFAF72200}"/>
              </a:ext>
            </a:extLst>
          </p:cNvPr>
          <p:cNvPicPr>
            <a:picLocks noGrp="1" noChangeAspect="1"/>
          </p:cNvPicPr>
          <p:nvPr>
            <p:ph type="pic" idx="1"/>
          </p:nvPr>
        </p:nvPicPr>
        <p:blipFill rotWithShape="1">
          <a:blip r:embed="rId2"/>
          <a:srcRect l="2844" r="2844"/>
          <a:stretch/>
        </p:blipFill>
        <p:spPr>
          <a:prstGeom prst="rect">
            <a:avLst/>
          </a:prstGeom>
        </p:spPr>
      </p:pic>
      <p:sp>
        <p:nvSpPr>
          <p:cNvPr id="4" name="Text Placeholder 3">
            <a:extLst>
              <a:ext uri="{FF2B5EF4-FFF2-40B4-BE49-F238E27FC236}">
                <a16:creationId xmlns:a16="http://schemas.microsoft.com/office/drawing/2014/main" id="{23F4DE9C-32C5-486A-A0AA-9FBB4E2B4640}"/>
              </a:ext>
            </a:extLst>
          </p:cNvPr>
          <p:cNvSpPr>
            <a:spLocks noGrp="1"/>
          </p:cNvSpPr>
          <p:nvPr>
            <p:ph type="body" sz="half" idx="2"/>
          </p:nvPr>
        </p:nvSpPr>
        <p:spPr/>
        <p:txBody>
          <a:bodyPr vert="horz" lIns="91440" tIns="45720" rIns="91440" bIns="45720" rtlCol="0" anchor="t">
            <a:normAutofit/>
          </a:bodyPr>
          <a:lstStyle/>
          <a:p>
            <a:pPr marL="285750" indent="-285750">
              <a:buFont typeface="Wingdings"/>
              <a:buChar char="Ø"/>
            </a:pPr>
            <a:r>
              <a:rPr lang="en-US" sz="2000">
                <a:latin typeface="MS Gothic"/>
                <a:ea typeface="MS Gothic"/>
                <a:cs typeface="Times New Roman"/>
              </a:rPr>
              <a:t>The first dystopian characteristic of the </a:t>
            </a:r>
            <a:r>
              <a:rPr lang="en-US" sz="2000" err="1">
                <a:latin typeface="MS Gothic"/>
                <a:ea typeface="MS Gothic"/>
                <a:cs typeface="Times New Roman"/>
              </a:rPr>
              <a:t>Panem</a:t>
            </a:r>
            <a:r>
              <a:rPr lang="en-US" sz="2000">
                <a:latin typeface="MS Gothic"/>
                <a:ea typeface="MS Gothic"/>
                <a:cs typeface="Times New Roman"/>
              </a:rPr>
              <a:t> nation is surveillance. The paranoia is real; privacy is stripped away as another means of preventing a rebellion</a:t>
            </a:r>
            <a:endParaRPr lang="en-US" sz="2000">
              <a:latin typeface="MS Gothic"/>
              <a:ea typeface="MS Gothic"/>
            </a:endParaRPr>
          </a:p>
        </p:txBody>
      </p:sp>
    </p:spTree>
    <p:extLst>
      <p:ext uri="{BB962C8B-B14F-4D97-AF65-F5344CB8AC3E}">
        <p14:creationId xmlns:p14="http://schemas.microsoft.com/office/powerpoint/2010/main" val="302263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8C33-39FC-4795-A528-C651DB03BE36}"/>
              </a:ext>
            </a:extLst>
          </p:cNvPr>
          <p:cNvSpPr>
            <a:spLocks noGrp="1"/>
          </p:cNvSpPr>
          <p:nvPr>
            <p:ph type="title"/>
          </p:nvPr>
        </p:nvSpPr>
        <p:spPr/>
        <p:txBody>
          <a:bodyPr/>
          <a:lstStyle/>
          <a:p>
            <a:r>
              <a:rPr lang="en-US"/>
              <a:t>Relate to the text </a:t>
            </a:r>
            <a:r>
              <a:rPr lang="en-US" i="1"/>
              <a:t>parable of the sower</a:t>
            </a:r>
            <a:endParaRPr lang="en-US"/>
          </a:p>
        </p:txBody>
      </p:sp>
      <p:sp>
        <p:nvSpPr>
          <p:cNvPr id="3" name="Content Placeholder 2">
            <a:extLst>
              <a:ext uri="{FF2B5EF4-FFF2-40B4-BE49-F238E27FC236}">
                <a16:creationId xmlns:a16="http://schemas.microsoft.com/office/drawing/2014/main" id="{35AE92A9-70F4-4F71-A4A3-92CBA32D61A3}"/>
              </a:ext>
            </a:extLst>
          </p:cNvPr>
          <p:cNvSpPr>
            <a:spLocks noGrp="1"/>
          </p:cNvSpPr>
          <p:nvPr>
            <p:ph idx="1"/>
          </p:nvPr>
        </p:nvSpPr>
        <p:spPr>
          <a:xfrm>
            <a:off x="4995582" y="746759"/>
            <a:ext cx="6510618" cy="3539491"/>
          </a:xfrm>
        </p:spPr>
        <p:txBody>
          <a:bodyPr/>
          <a:lstStyle/>
          <a:p>
            <a:pPr marL="0" indent="0">
              <a:buNone/>
            </a:pPr>
            <a:r>
              <a:rPr lang="en-US"/>
              <a:t>Parable of the Sower</a:t>
            </a:r>
          </a:p>
          <a:p>
            <a:pPr marL="0" indent="0">
              <a:buNone/>
            </a:pPr>
            <a:r>
              <a:rPr lang="en-US"/>
              <a:t>Example from text: "There was no house. There were no buildings. There was almost nothing: a board black smear on the hillside; a few charred planks sticking up from the rubble, some leaning against others; and a tall brick chimney, standing black and solitary like a tombstone in a picture of an old-style graveyard. A tombstone amid the bones and ashes" (pg. 314).</a:t>
            </a:r>
          </a:p>
          <a:p>
            <a:pPr marL="0" indent="0">
              <a:buNone/>
            </a:pPr>
            <a:endParaRPr lang="en-US"/>
          </a:p>
        </p:txBody>
      </p:sp>
      <p:sp>
        <p:nvSpPr>
          <p:cNvPr id="4" name="Text Placeholder 3">
            <a:extLst>
              <a:ext uri="{FF2B5EF4-FFF2-40B4-BE49-F238E27FC236}">
                <a16:creationId xmlns:a16="http://schemas.microsoft.com/office/drawing/2014/main" id="{31F09240-C9C5-466B-8FB4-235448CC3743}"/>
              </a:ext>
            </a:extLst>
          </p:cNvPr>
          <p:cNvSpPr>
            <a:spLocks noGrp="1"/>
          </p:cNvSpPr>
          <p:nvPr>
            <p:ph type="body" sz="half" idx="2"/>
          </p:nvPr>
        </p:nvSpPr>
        <p:spPr/>
        <p:txBody>
          <a:bodyPr vert="horz" lIns="91440" tIns="45720" rIns="91440" bIns="45720" rtlCol="0" anchor="t">
            <a:normAutofit/>
          </a:bodyPr>
          <a:lstStyle/>
          <a:p>
            <a:pPr marL="285750" indent="-285750">
              <a:buFont typeface="Wingdings" panose="020B0604020202020204" pitchFamily="34" charset="0"/>
              <a:buChar char="Ø"/>
            </a:pPr>
            <a:r>
              <a:rPr lang="en-US"/>
              <a:t>Dystopian characteristic</a:t>
            </a:r>
          </a:p>
          <a:p>
            <a:pPr marL="285750" indent="-285750">
              <a:buFont typeface="Wingdings" panose="020B0604020202020204" pitchFamily="34" charset="0"/>
              <a:buChar char="Ø"/>
            </a:pPr>
            <a:r>
              <a:rPr lang="en-US"/>
              <a:t>Both dystopian societies experience dehumanization:</a:t>
            </a:r>
          </a:p>
          <a:p>
            <a:r>
              <a:rPr lang="en-US"/>
              <a:t>The Hunger Games</a:t>
            </a:r>
          </a:p>
          <a:p>
            <a:r>
              <a:rPr lang="en-US"/>
              <a:t>Example from my essay:</a:t>
            </a:r>
          </a:p>
          <a:p>
            <a:r>
              <a:rPr lang="en-US"/>
              <a:t>"the Capitol dehumanizes its citizens by publicizing their children's death as reality entertainment."</a:t>
            </a:r>
          </a:p>
        </p:txBody>
      </p:sp>
      <p:pic>
        <p:nvPicPr>
          <p:cNvPr id="5" name="Picture 5">
            <a:extLst>
              <a:ext uri="{FF2B5EF4-FFF2-40B4-BE49-F238E27FC236}">
                <a16:creationId xmlns:a16="http://schemas.microsoft.com/office/drawing/2014/main" id="{A35B04B7-87FD-4743-BCE1-6E0E0612A410}"/>
              </a:ext>
            </a:extLst>
          </p:cNvPr>
          <p:cNvPicPr>
            <a:picLocks noChangeAspect="1"/>
          </p:cNvPicPr>
          <p:nvPr/>
        </p:nvPicPr>
        <p:blipFill>
          <a:blip r:embed="rId2"/>
          <a:stretch>
            <a:fillRect/>
          </a:stretch>
        </p:blipFill>
        <p:spPr>
          <a:xfrm rot="11179998" flipV="1">
            <a:off x="4893419" y="4172763"/>
            <a:ext cx="3455469" cy="1554960"/>
          </a:xfrm>
          <a:prstGeom prst="rect">
            <a:avLst/>
          </a:prstGeom>
        </p:spPr>
      </p:pic>
      <p:pic>
        <p:nvPicPr>
          <p:cNvPr id="8" name="Picture 8">
            <a:extLst>
              <a:ext uri="{FF2B5EF4-FFF2-40B4-BE49-F238E27FC236}">
                <a16:creationId xmlns:a16="http://schemas.microsoft.com/office/drawing/2014/main" id="{D776B997-0AD1-3243-9BEA-EC57F6BEADAA}"/>
              </a:ext>
            </a:extLst>
          </p:cNvPr>
          <p:cNvPicPr>
            <a:picLocks noChangeAspect="1"/>
          </p:cNvPicPr>
          <p:nvPr/>
        </p:nvPicPr>
        <p:blipFill>
          <a:blip r:embed="rId3"/>
          <a:stretch>
            <a:fillRect/>
          </a:stretch>
        </p:blipFill>
        <p:spPr>
          <a:xfrm>
            <a:off x="8619092" y="3986918"/>
            <a:ext cx="1599385" cy="1219764"/>
          </a:xfrm>
          <a:prstGeom prst="rect">
            <a:avLst/>
          </a:prstGeom>
        </p:spPr>
      </p:pic>
    </p:spTree>
    <p:extLst>
      <p:ext uri="{BB962C8B-B14F-4D97-AF65-F5344CB8AC3E}">
        <p14:creationId xmlns:p14="http://schemas.microsoft.com/office/powerpoint/2010/main" val="164096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241C7-EC2D-4860-B3CA-9E1BE3E98314}"/>
              </a:ext>
            </a:extLst>
          </p:cNvPr>
          <p:cNvSpPr>
            <a:spLocks noGrp="1"/>
          </p:cNvSpPr>
          <p:nvPr>
            <p:ph sz="half" idx="1"/>
          </p:nvPr>
        </p:nvSpPr>
        <p:spPr>
          <a:xfrm>
            <a:off x="685800" y="2804188"/>
            <a:ext cx="5334000" cy="3414496"/>
          </a:xfrm>
        </p:spPr>
        <p:txBody>
          <a:bodyPr vert="horz" lIns="91440" tIns="45720" rIns="91440" bIns="45720" rtlCol="0" anchor="t">
            <a:normAutofit/>
          </a:bodyPr>
          <a:lstStyle/>
          <a:p>
            <a:pPr marL="0" indent="0">
              <a:buNone/>
            </a:pPr>
            <a:r>
              <a:rPr lang="en-US" dirty="0"/>
              <a:t>Something I learned during the writing process:</a:t>
            </a:r>
          </a:p>
          <a:p>
            <a:r>
              <a:rPr lang="en-US" dirty="0"/>
              <a:t>I </a:t>
            </a:r>
            <a:r>
              <a:rPr lang="en-US"/>
              <a:t>learned that it </a:t>
            </a:r>
            <a:r>
              <a:rPr lang="en-US" dirty="0"/>
              <a:t>was difficult to </a:t>
            </a:r>
            <a:r>
              <a:rPr lang="en-US"/>
              <a:t>research sourceS that sololy focus </a:t>
            </a:r>
            <a:r>
              <a:rPr lang="en-US" dirty="0"/>
              <a:t>upon the first book</a:t>
            </a:r>
            <a:r>
              <a:rPr lang="en-US" i="1" dirty="0"/>
              <a:t> The </a:t>
            </a:r>
            <a:r>
              <a:rPr lang="en-US" i="1"/>
              <a:t>Hunger Games. </a:t>
            </a:r>
            <a:endParaRPr lang="en-US" i="1" dirty="0"/>
          </a:p>
        </p:txBody>
      </p:sp>
      <p:pic>
        <p:nvPicPr>
          <p:cNvPr id="2" name="Picture 4">
            <a:extLst>
              <a:ext uri="{FF2B5EF4-FFF2-40B4-BE49-F238E27FC236}">
                <a16:creationId xmlns:a16="http://schemas.microsoft.com/office/drawing/2014/main" id="{32FE24F8-F061-404E-8FD9-1C5640143D73}"/>
              </a:ext>
            </a:extLst>
          </p:cNvPr>
          <p:cNvPicPr>
            <a:picLocks noGrp="1" noChangeAspect="1"/>
          </p:cNvPicPr>
          <p:nvPr>
            <p:ph sz="half" idx="2"/>
          </p:nvPr>
        </p:nvPicPr>
        <p:blipFill>
          <a:blip r:embed="rId2"/>
          <a:stretch>
            <a:fillRect/>
          </a:stretch>
        </p:blipFill>
        <p:spPr>
          <a:xfrm>
            <a:off x="7219718" y="2804188"/>
            <a:ext cx="4616781" cy="1543050"/>
          </a:xfrm>
          <a:prstGeom prst="rect">
            <a:avLst/>
          </a:prstGeom>
        </p:spPr>
      </p:pic>
      <p:pic>
        <p:nvPicPr>
          <p:cNvPr id="8" name="Picture 8">
            <a:extLst>
              <a:ext uri="{FF2B5EF4-FFF2-40B4-BE49-F238E27FC236}">
                <a16:creationId xmlns:a16="http://schemas.microsoft.com/office/drawing/2014/main" id="{5C2F5736-BFA6-3D47-AF49-FB013267362B}"/>
              </a:ext>
            </a:extLst>
          </p:cNvPr>
          <p:cNvPicPr>
            <a:picLocks noChangeAspect="1"/>
          </p:cNvPicPr>
          <p:nvPr/>
        </p:nvPicPr>
        <p:blipFill>
          <a:blip r:embed="rId3"/>
          <a:stretch>
            <a:fillRect/>
          </a:stretch>
        </p:blipFill>
        <p:spPr>
          <a:xfrm>
            <a:off x="4482703" y="639316"/>
            <a:ext cx="3884414" cy="1705363"/>
          </a:xfrm>
          <a:prstGeom prst="rect">
            <a:avLst/>
          </a:prstGeom>
        </p:spPr>
      </p:pic>
    </p:spTree>
    <p:extLst>
      <p:ext uri="{BB962C8B-B14F-4D97-AF65-F5344CB8AC3E}">
        <p14:creationId xmlns:p14="http://schemas.microsoft.com/office/powerpoint/2010/main" val="129637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2B57-37E0-4FB7-88D4-EEF923CA5FF9}"/>
              </a:ext>
            </a:extLst>
          </p:cNvPr>
          <p:cNvSpPr>
            <a:spLocks noGrp="1"/>
          </p:cNvSpPr>
          <p:nvPr>
            <p:ph type="title"/>
          </p:nvPr>
        </p:nvSpPr>
        <p:spPr/>
        <p:txBody>
          <a:bodyPr/>
          <a:lstStyle/>
          <a:p>
            <a:r>
              <a:rPr lang="en-US" dirty="0"/>
              <a:t>questions</a:t>
            </a:r>
          </a:p>
        </p:txBody>
      </p:sp>
      <p:pic>
        <p:nvPicPr>
          <p:cNvPr id="5" name="Picture 5">
            <a:extLst>
              <a:ext uri="{FF2B5EF4-FFF2-40B4-BE49-F238E27FC236}">
                <a16:creationId xmlns:a16="http://schemas.microsoft.com/office/drawing/2014/main" id="{56CE5EA2-7D30-6D46-9236-5949DCF726DB}"/>
              </a:ext>
            </a:extLst>
          </p:cNvPr>
          <p:cNvPicPr>
            <a:picLocks noGrp="1" noChangeAspect="1"/>
          </p:cNvPicPr>
          <p:nvPr>
            <p:ph idx="1"/>
          </p:nvPr>
        </p:nvPicPr>
        <p:blipFill>
          <a:blip r:embed="rId2"/>
          <a:stretch>
            <a:fillRect/>
          </a:stretch>
        </p:blipFill>
        <p:spPr>
          <a:xfrm>
            <a:off x="6250290" y="746125"/>
            <a:ext cx="4001482" cy="5472113"/>
          </a:xfrm>
          <a:prstGeom prst="rect">
            <a:avLst/>
          </a:prstGeom>
        </p:spPr>
      </p:pic>
      <p:sp>
        <p:nvSpPr>
          <p:cNvPr id="4" name="Text Placeholder 3">
            <a:extLst>
              <a:ext uri="{FF2B5EF4-FFF2-40B4-BE49-F238E27FC236}">
                <a16:creationId xmlns:a16="http://schemas.microsoft.com/office/drawing/2014/main" id="{0B78265E-CB5B-47DD-9E4C-D3538B9147F0}"/>
              </a:ext>
            </a:extLst>
          </p:cNvPr>
          <p:cNvSpPr>
            <a:spLocks noGrp="1"/>
          </p:cNvSpPr>
          <p:nvPr>
            <p:ph type="body" sz="half" idx="2"/>
          </p:nvPr>
        </p:nvSpPr>
        <p:spPr/>
        <p:txBody>
          <a:bodyPr vert="horz" lIns="91440" tIns="45720" rIns="91440" bIns="45720" rtlCol="0" anchor="t">
            <a:normAutofit/>
          </a:bodyPr>
          <a:lstStyle/>
          <a:p>
            <a:pPr marL="285750" indent="-285750">
              <a:buFont typeface="Wingdings" panose="020B0604020202020204" pitchFamily="34" charset="0"/>
              <a:buChar char="Ø"/>
            </a:pPr>
            <a:r>
              <a:rPr lang="en-US" dirty="0"/>
              <a:t>Did you all notice any other dystopian characteristics of </a:t>
            </a:r>
            <a:r>
              <a:rPr lang="en-US" i="1" dirty="0"/>
              <a:t>The Hunger Games?</a:t>
            </a:r>
          </a:p>
          <a:p>
            <a:pPr marL="285750" indent="-285750">
              <a:buFont typeface="Wingdings" panose="020B0604020202020204" pitchFamily="34" charset="0"/>
              <a:buChar char="Ø"/>
            </a:pPr>
            <a:r>
              <a:rPr lang="en-US" i="1" dirty="0"/>
              <a:t>Are there any questions on the </a:t>
            </a:r>
            <a:r>
              <a:rPr lang="en-US" i="1" dirty="0" err="1"/>
              <a:t>powerpoint</a:t>
            </a:r>
            <a:r>
              <a:rPr lang="en-US" i="1" dirty="0"/>
              <a:t>?</a:t>
            </a:r>
          </a:p>
        </p:txBody>
      </p:sp>
    </p:spTree>
    <p:extLst>
      <p:ext uri="{BB962C8B-B14F-4D97-AF65-F5344CB8AC3E}">
        <p14:creationId xmlns:p14="http://schemas.microsoft.com/office/powerpoint/2010/main" val="9466516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Vapor Trail</vt:lpstr>
      <vt:lpstr>The dystopian characteristics of the hunger games</vt:lpstr>
      <vt:lpstr>Thesis:</vt:lpstr>
      <vt:lpstr>A short Description of the novel</vt:lpstr>
      <vt:lpstr>A main idea from one body paragraph : Surveillance</vt:lpstr>
      <vt:lpstr>Relate to the text parable of the sower</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dystopian characteristics of the hunger games</dc:title>
  <cp:revision>24</cp:revision>
  <dcterms:modified xsi:type="dcterms:W3CDTF">2018-04-30T19:55:46Z</dcterms:modified>
</cp:coreProperties>
</file>