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5"/>
    <p:restoredTop sz="94613"/>
  </p:normalViewPr>
  <p:slideViewPr>
    <p:cSldViewPr>
      <p:cViewPr varScale="1">
        <p:scale>
          <a:sx n="119" d="100"/>
          <a:sy n="119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064A63-27F3-49A1-9DBF-874C3ABDB6C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9BB0E60-3748-4846-8F3B-EC15ABE614D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Dekhane</a:t>
            </a:r>
            <a:endParaRPr lang="en-US" dirty="0" smtClean="0"/>
          </a:p>
          <a:p>
            <a:r>
              <a:rPr lang="en-US" dirty="0" smtClean="0"/>
              <a:t>ITEC 3200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all columns from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query to see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of the data </a:t>
            </a:r>
            <a:r>
              <a:rPr lang="en-US" dirty="0" smtClean="0"/>
              <a:t>that is stored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 Project</a:t>
            </a:r>
          </a:p>
          <a:p>
            <a:pPr lvl="1"/>
            <a:r>
              <a:rPr lang="en-US" dirty="0" smtClean="0"/>
              <a:t>What columns do we need?</a:t>
            </a:r>
          </a:p>
          <a:p>
            <a:pPr lvl="1"/>
            <a:r>
              <a:rPr lang="en-US" dirty="0" smtClean="0"/>
              <a:t>Which table do they exist in?</a:t>
            </a:r>
          </a:p>
          <a:p>
            <a:pPr lvl="1"/>
            <a:r>
              <a:rPr lang="en-US" dirty="0" smtClean="0"/>
              <a:t>What conditions do the columns/values have to satisfy?</a:t>
            </a:r>
          </a:p>
          <a:p>
            <a:r>
              <a:rPr lang="en-US" dirty="0" smtClean="0"/>
              <a:t>Try this query in Workbench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ProjectID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Department,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MaximumHours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StartDate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EndDate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Project</a:t>
            </a:r>
            <a:r>
              <a:rPr lang="en-US" dirty="0" smtClean="0"/>
              <a:t>;</a:t>
            </a:r>
          </a:p>
          <a:p>
            <a:r>
              <a:rPr lang="en-US" dirty="0" smtClean="0"/>
              <a:t>Try another method: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*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PROJECT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specific columns from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query to display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values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Department 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MaxHours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 Project</a:t>
            </a:r>
          </a:p>
          <a:p>
            <a:pPr lvl="1"/>
            <a:r>
              <a:rPr lang="en-US" dirty="0"/>
              <a:t>What columns do we need?</a:t>
            </a:r>
          </a:p>
          <a:p>
            <a:pPr lvl="1"/>
            <a:r>
              <a:rPr lang="en-US" dirty="0"/>
              <a:t>Which table do they exist in?</a:t>
            </a:r>
          </a:p>
          <a:p>
            <a:pPr lvl="1"/>
            <a:r>
              <a:rPr lang="en-US" dirty="0"/>
              <a:t>What conditions do the columns/values have to satisfy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Department,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MaxHours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PROJECT</a:t>
            </a:r>
            <a:r>
              <a:rPr lang="en-US" dirty="0" smtClean="0"/>
              <a:t>;</a:t>
            </a:r>
          </a:p>
          <a:p>
            <a:r>
              <a:rPr lang="en-US" dirty="0" smtClean="0"/>
              <a:t>Order of columns in the result is the same as order of columns in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Eliminating duplicate records from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query to show all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departments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table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Values should not be repeated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DISTINCT</a:t>
            </a:r>
            <a:r>
              <a:rPr lang="en-US" dirty="0" smtClean="0"/>
              <a:t> Department FROM PROJECT;</a:t>
            </a:r>
          </a:p>
        </p:txBody>
      </p:sp>
    </p:spTree>
    <p:extLst>
      <p:ext uri="{BB962C8B-B14F-4D97-AF65-F5344CB8AC3E}">
        <p14:creationId xmlns:p14="http://schemas.microsoft.com/office/powerpoint/2010/main" val="19939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specific </a:t>
            </a:r>
            <a:r>
              <a:rPr lang="en-US" dirty="0"/>
              <a:t>r</a:t>
            </a:r>
            <a:r>
              <a:rPr lang="en-US" dirty="0" smtClean="0"/>
              <a:t>ows from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query to display all details of projects in the finance department</a:t>
            </a:r>
          </a:p>
          <a:p>
            <a:pPr lvl="1"/>
            <a:r>
              <a:rPr lang="en-US" dirty="0" smtClean="0"/>
              <a:t>Which column(s) do we need?</a:t>
            </a:r>
          </a:p>
          <a:p>
            <a:pPr lvl="1"/>
            <a:r>
              <a:rPr lang="en-US" dirty="0" smtClean="0"/>
              <a:t>Where are these columns stored?</a:t>
            </a:r>
          </a:p>
          <a:p>
            <a:pPr lvl="1"/>
            <a:r>
              <a:rPr lang="en-US" dirty="0" smtClean="0"/>
              <a:t>What are the constraints on these columns?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Department = ‘Finance’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Write a query to display all details of projects where value of </a:t>
            </a:r>
            <a:r>
              <a:rPr lang="en-US" dirty="0" err="1" smtClean="0"/>
              <a:t>MaxHours</a:t>
            </a:r>
            <a:r>
              <a:rPr lang="en-US" dirty="0" smtClean="0"/>
              <a:t> is greater than 135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conditions using AND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SQL query to select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details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projects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Department value is Finance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MaxHours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value is greater than 135</a:t>
            </a:r>
          </a:p>
        </p:txBody>
      </p:sp>
    </p:spTree>
    <p:extLst>
      <p:ext uri="{BB962C8B-B14F-4D97-AF65-F5344CB8AC3E}">
        <p14:creationId xmlns:p14="http://schemas.microsoft.com/office/powerpoint/2010/main" val="31654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c</a:t>
            </a:r>
            <a:r>
              <a:rPr lang="en-US" dirty="0" smtClean="0"/>
              <a:t>onditions using OR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SQL query to display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name, last name, phone and department</a:t>
            </a:r>
            <a:r>
              <a:rPr lang="en-US" dirty="0" smtClean="0"/>
              <a:t> of all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employees</a:t>
            </a:r>
            <a:r>
              <a:rPr lang="en-US" dirty="0" smtClean="0"/>
              <a:t> who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either work in Accounting department or whose phone number is 360-285-8410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Values could be one of these from </a:t>
            </a:r>
            <a:r>
              <a:rPr lang="en-US" b="1" i="1" dirty="0" smtClean="0">
                <a:solidFill>
                  <a:schemeClr val="tx1"/>
                </a:solidFill>
              </a:rPr>
              <a:t>different columns 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Values: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SQL query to display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name, last name, phone and department</a:t>
            </a:r>
            <a:r>
              <a:rPr lang="en-US" dirty="0" smtClean="0"/>
              <a:t> of all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employees</a:t>
            </a:r>
            <a:r>
              <a:rPr lang="en-US" dirty="0" smtClean="0"/>
              <a:t> who work in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accounting, finance or marketing departments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Values could be one of these from the </a:t>
            </a:r>
            <a:r>
              <a:rPr lang="en-US" b="1" i="1" dirty="0" smtClean="0">
                <a:solidFill>
                  <a:schemeClr val="tx1"/>
                </a:solidFill>
              </a:rPr>
              <a:t>same column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the earlier query to display records that do NOT have those department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SQL query to display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employee number, first name, last name, phone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department </a:t>
            </a:r>
            <a:r>
              <a:rPr lang="en-US" dirty="0" smtClean="0"/>
              <a:t>of all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employees </a:t>
            </a:r>
            <a:r>
              <a:rPr lang="en-US" dirty="0" smtClean="0"/>
              <a:t>whose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employee number is in the range of 2 – 5 (inclusive)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Same as &gt;=2 AND &lt;=5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Partial Values: LIKE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for specifying </a:t>
            </a:r>
            <a:r>
              <a:rPr lang="en-US" b="1" dirty="0" smtClean="0"/>
              <a:t>partial matches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Multiple characters:</a:t>
            </a:r>
          </a:p>
          <a:p>
            <a:pPr lvl="1"/>
            <a:r>
              <a:rPr lang="en-US" dirty="0" smtClean="0"/>
              <a:t>% symbol in SQL</a:t>
            </a:r>
          </a:p>
          <a:p>
            <a:r>
              <a:rPr lang="en-US" dirty="0" smtClean="0"/>
              <a:t>Single character:</a:t>
            </a:r>
          </a:p>
          <a:p>
            <a:pPr lvl="1"/>
            <a:r>
              <a:rPr lang="en-US" dirty="0" smtClean="0"/>
              <a:t>_ symbol in SQL</a:t>
            </a:r>
          </a:p>
          <a:p>
            <a:r>
              <a:rPr lang="en-US" dirty="0" smtClean="0"/>
              <a:t>Write a query to display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values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dirty="0" smtClean="0"/>
              <a:t> such that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project name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contains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‘Q4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Does not say “project name is Q4”. Not looking for a complete match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dirty="0" smtClean="0"/>
              <a:t> WHERE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ProjectName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LIKE ‘%Q4%’;</a:t>
            </a:r>
          </a:p>
          <a:p>
            <a:r>
              <a:rPr lang="en-US" dirty="0" smtClean="0"/>
              <a:t>How should we modify the above query if project name begins with Q4?</a:t>
            </a:r>
          </a:p>
          <a:p>
            <a:r>
              <a:rPr lang="en-US" dirty="0"/>
              <a:t>How should we modify the above query if project name begins with </a:t>
            </a:r>
            <a:r>
              <a:rPr lang="en-US" dirty="0" smtClean="0"/>
              <a:t>Q4 and has only 2 more </a:t>
            </a:r>
            <a:r>
              <a:rPr lang="en-US" smtClean="0"/>
              <a:t>letters following Q4?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a SQL query to select all columns from table Employee where Department ends in </a:t>
            </a:r>
            <a:r>
              <a:rPr lang="en-US" i="1" dirty="0" err="1" smtClean="0"/>
              <a:t>ing</a:t>
            </a:r>
            <a:endParaRPr lang="en-US" i="1" dirty="0" smtClean="0"/>
          </a:p>
          <a:p>
            <a:r>
              <a:rPr lang="en-US" dirty="0" smtClean="0"/>
              <a:t>Modify the above query to display all columns from the same table where Department does NOT end in </a:t>
            </a:r>
            <a:r>
              <a:rPr lang="en-US" i="1" dirty="0" err="1" smtClean="0"/>
              <a:t>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76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Query databases</a:t>
            </a:r>
          </a:p>
          <a:p>
            <a:r>
              <a:rPr lang="en-US" dirty="0" smtClean="0"/>
              <a:t>Modify data in tables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query to show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employees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 not have a phone number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EMPLOYEE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Phone IS 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Modify this query to show all employees whose phone is not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Sorting: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Column_Names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Table_Name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WHERE Condition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ORDER BY </a:t>
            </a:r>
            <a:r>
              <a:rPr lang="en-US" dirty="0" err="1" smtClean="0">
                <a:solidFill>
                  <a:srgbClr val="7030A0"/>
                </a:solidFill>
              </a:rPr>
              <a:t>Column_Name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/>
              <a:t>Select * FROM EMPLOYEE ORDER BY Department;</a:t>
            </a:r>
          </a:p>
          <a:p>
            <a:r>
              <a:rPr lang="en-US" dirty="0" smtClean="0"/>
              <a:t>Try:</a:t>
            </a:r>
          </a:p>
          <a:p>
            <a:pPr marL="0" indent="0">
              <a:buNone/>
            </a:pPr>
            <a:r>
              <a:rPr lang="en-US" dirty="0"/>
              <a:t>Select * FROM EMPLOYEE ORDER BY </a:t>
            </a:r>
            <a:r>
              <a:rPr lang="en-US" dirty="0" smtClean="0"/>
              <a:t>Department DESC;</a:t>
            </a:r>
          </a:p>
          <a:p>
            <a:r>
              <a:rPr lang="en-US" dirty="0" smtClean="0"/>
              <a:t>Try:</a:t>
            </a:r>
          </a:p>
          <a:p>
            <a:pPr marL="0" indent="0">
              <a:buNone/>
            </a:pPr>
            <a:r>
              <a:rPr lang="en-US" dirty="0"/>
              <a:t>Select * FROM EMPLOYEE ORDER BY Department </a:t>
            </a:r>
            <a:r>
              <a:rPr lang="en-US" dirty="0" smtClean="0"/>
              <a:t>DESC, </a:t>
            </a:r>
            <a:r>
              <a:rPr lang="en-US" dirty="0" err="1" smtClean="0"/>
              <a:t>LastName</a:t>
            </a:r>
            <a:r>
              <a:rPr lang="en-US" dirty="0" smtClean="0"/>
              <a:t> ASC;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SQL Query to display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details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projects</a:t>
            </a:r>
            <a:r>
              <a:rPr lang="en-US" dirty="0" smtClean="0"/>
              <a:t> whose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department is Marketing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sort the result in descending order of maximum hours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SELECT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Column_Names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Table_Name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WHERE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Some_Condition_Exists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dirty="0" smtClean="0"/>
              <a:t>SELECT clause can put restrictions on columns to be displayed</a:t>
            </a:r>
          </a:p>
          <a:p>
            <a:r>
              <a:rPr lang="en-US" dirty="0" smtClean="0"/>
              <a:t>WHERE clause can put restrictions on values/rows to be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VALUES (value1, value2, value3);</a:t>
            </a:r>
          </a:p>
          <a:p>
            <a:pPr lvl="1"/>
            <a:r>
              <a:rPr lang="en-US" dirty="0" smtClean="0"/>
              <a:t>Inserted values should  be in the right order of columns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har, varchar, date, time and </a:t>
            </a:r>
            <a:r>
              <a:rPr lang="en-US" dirty="0" err="1" smtClean="0"/>
              <a:t>datetime</a:t>
            </a:r>
            <a:r>
              <a:rPr lang="en-US" dirty="0" smtClean="0"/>
              <a:t> values should be in single quotes</a:t>
            </a:r>
          </a:p>
          <a:p>
            <a:pPr lvl="1"/>
            <a:r>
              <a:rPr lang="en-US" dirty="0" smtClean="0"/>
              <a:t>If a surrogate key exists, values for the primary key should not be specified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INSERT INTO PROJECT VALUES(</a:t>
            </a:r>
          </a:p>
          <a:p>
            <a:pPr marL="0" indent="0">
              <a:buNone/>
            </a:pPr>
            <a:r>
              <a:rPr lang="en-US" dirty="0" smtClean="0"/>
              <a:t>	‘2012 Q3 Product Plan’, ‘Marketing’, 135.00, ’10-MAY-2012’, ’15-JUN-2012’);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column values are not provided, column names of provided values should be specified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INSERT INTO PROJECT (</a:t>
            </a:r>
            <a:r>
              <a:rPr lang="en-US" dirty="0" err="1" smtClean="0"/>
              <a:t>ProjectName</a:t>
            </a:r>
            <a:r>
              <a:rPr lang="en-US" dirty="0" smtClean="0"/>
              <a:t>, Department, </a:t>
            </a:r>
            <a:r>
              <a:rPr lang="en-US" dirty="0" err="1" smtClean="0"/>
              <a:t>MaxHours</a:t>
            </a:r>
            <a:r>
              <a:rPr lang="en-US" dirty="0" smtClean="0"/>
              <a:t>, </a:t>
            </a:r>
            <a:r>
              <a:rPr lang="en-US" dirty="0" err="1" smtClean="0"/>
              <a:t>StartDate</a:t>
            </a:r>
            <a:r>
              <a:rPr lang="en-US" dirty="0" smtClean="0"/>
              <a:t>) VALUES(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‘2012 Q3 Product Plan’, ‘Marketing’, 135.00, ’10-MAY-2012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NULL value will be inserted for </a:t>
            </a:r>
            <a:r>
              <a:rPr lang="en-US" dirty="0" err="1" smtClean="0"/>
              <a:t>EndDate</a:t>
            </a:r>
            <a:endParaRPr lang="en-US" dirty="0" smtClean="0"/>
          </a:p>
          <a:p>
            <a:pPr lvl="1"/>
            <a:r>
              <a:rPr lang="en-US" dirty="0" smtClean="0"/>
              <a:t>Columns with NOT NULL constraint cannot have NULL values</a:t>
            </a:r>
          </a:p>
          <a:p>
            <a:r>
              <a:rPr lang="en-US" dirty="0" smtClean="0"/>
              <a:t>Order of columns can be different than specified in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 in which data is inserted into tables matters because of referential integrity constraint</a:t>
            </a:r>
          </a:p>
          <a:p>
            <a:r>
              <a:rPr lang="en-US" dirty="0" smtClean="0"/>
              <a:t>Example: If one-many relationship exists between Customer and Order tables,</a:t>
            </a:r>
          </a:p>
          <a:p>
            <a:pPr lvl="1"/>
            <a:r>
              <a:rPr lang="en-US" dirty="0" smtClean="0"/>
              <a:t>Data cannot be inserted into Order table before the corresponding customer data is inserted into Customer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MySQL Workbench and ensure that </a:t>
            </a:r>
            <a:r>
              <a:rPr lang="en-US" dirty="0" err="1" smtClean="0"/>
              <a:t>wpc</a:t>
            </a:r>
            <a:r>
              <a:rPr lang="en-US" dirty="0" smtClean="0"/>
              <a:t> database is set as default</a:t>
            </a:r>
          </a:p>
          <a:p>
            <a:r>
              <a:rPr lang="en-US" dirty="0" smtClean="0"/>
              <a:t>Open a new SQL Editor window and save it as </a:t>
            </a:r>
            <a:r>
              <a:rPr lang="en-US" dirty="0" err="1" smtClean="0"/>
              <a:t>InsertStmts_YourName.sql</a:t>
            </a:r>
            <a:endParaRPr lang="en-US" dirty="0" smtClean="0"/>
          </a:p>
          <a:p>
            <a:r>
              <a:rPr lang="en-US" dirty="0" smtClean="0"/>
              <a:t>Type all insert statements in this file, save it intermittently and run it either one statement at a time or run all statements for each table at once</a:t>
            </a:r>
          </a:p>
          <a:p>
            <a:r>
              <a:rPr lang="en-US" dirty="0" smtClean="0"/>
              <a:t>Insert data into the tables using values specified in “MySQL Community Server Instructions.pdf” document on D2L</a:t>
            </a:r>
          </a:p>
          <a:p>
            <a:pPr lvl="1"/>
            <a:r>
              <a:rPr lang="en-US" dirty="0" smtClean="0"/>
              <a:t>The document is available on the homepage in D2L in the widget “Syllabus and Other Resources”</a:t>
            </a:r>
          </a:p>
          <a:p>
            <a:pPr lvl="1"/>
            <a:r>
              <a:rPr lang="en-US" dirty="0" smtClean="0"/>
              <a:t>Values are provided on </a:t>
            </a:r>
            <a:r>
              <a:rPr lang="en-US" dirty="0" err="1" smtClean="0"/>
              <a:t>pgs</a:t>
            </a:r>
            <a:r>
              <a:rPr lang="en-US" dirty="0" smtClean="0"/>
              <a:t> C-30 to C-32</a:t>
            </a:r>
          </a:p>
          <a:p>
            <a:pPr lvl="2"/>
            <a:r>
              <a:rPr lang="en-US" b="1" dirty="0" smtClean="0"/>
              <a:t>DO NOT</a:t>
            </a:r>
            <a:r>
              <a:rPr lang="en-US" dirty="0" smtClean="0"/>
              <a:t> enter values in the Position, Supervisor and </a:t>
            </a:r>
            <a:r>
              <a:rPr lang="en-US" dirty="0" err="1" smtClean="0"/>
              <a:t>EmailAddress</a:t>
            </a:r>
            <a:r>
              <a:rPr lang="en-US" dirty="0" smtClean="0"/>
              <a:t> columns in Employee table unless you created those columns in your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writing </a:t>
            </a:r>
            <a:r>
              <a:rPr lang="en-US" dirty="0" err="1" smtClean="0"/>
              <a:t>sql</a:t>
            </a:r>
            <a:r>
              <a:rPr lang="en-US" dirty="0" smtClean="0"/>
              <a:t> select statements, let’s insert data into project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provided on d2l Homepage/syllabus and other resources/</a:t>
            </a:r>
            <a:r>
              <a:rPr lang="en-US" dirty="0" err="1" smtClean="0"/>
              <a:t>wpc</a:t>
            </a:r>
            <a:r>
              <a:rPr lang="en-US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on </a:t>
            </a:r>
            <a:r>
              <a:rPr lang="en-US" dirty="0" err="1" smtClean="0"/>
              <a:t>pg</a:t>
            </a:r>
            <a:r>
              <a:rPr lang="en-US" dirty="0" smtClean="0"/>
              <a:t>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table project is not created, instructions for creating the table are in presentation SQL DDL, slide 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SELECT/FROM/WHERE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</a:p>
          <a:p>
            <a:r>
              <a:rPr lang="en-US" dirty="0" smtClean="0"/>
              <a:t>Query a single table</a:t>
            </a:r>
          </a:p>
          <a:p>
            <a:pPr lvl="1"/>
            <a:r>
              <a:rPr lang="en-US" dirty="0" smtClean="0"/>
              <a:t>Possible to query multiple tables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Column_Names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Table_Name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WHERE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Some_Condition_Exists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dirty="0" smtClean="0"/>
              <a:t>The result of executing a SELECT statement is always a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Think about:</a:t>
            </a:r>
          </a:p>
          <a:p>
            <a:pPr lvl="1"/>
            <a:r>
              <a:rPr lang="en-US" dirty="0" smtClean="0"/>
              <a:t>What data you need?</a:t>
            </a:r>
          </a:p>
          <a:p>
            <a:pPr lvl="2"/>
            <a:r>
              <a:rPr lang="en-US" dirty="0" smtClean="0"/>
              <a:t>This is usually the column names required</a:t>
            </a:r>
          </a:p>
          <a:p>
            <a:pPr lvl="1"/>
            <a:r>
              <a:rPr lang="en-US" dirty="0" smtClean="0"/>
              <a:t>Where is this data?</a:t>
            </a:r>
          </a:p>
          <a:p>
            <a:pPr lvl="2"/>
            <a:r>
              <a:rPr lang="en-US" dirty="0" smtClean="0"/>
              <a:t>This is usually the table name(s) in which the above column(s) exist</a:t>
            </a:r>
          </a:p>
          <a:p>
            <a:pPr lvl="1"/>
            <a:r>
              <a:rPr lang="en-US" dirty="0" smtClean="0"/>
              <a:t>Are there any conditions that the data should satisfy?</a:t>
            </a:r>
          </a:p>
          <a:p>
            <a:pPr lvl="2"/>
            <a:r>
              <a:rPr lang="en-US" dirty="0" smtClean="0"/>
              <a:t>This is specified using the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455</TotalTime>
  <Words>1080</Words>
  <Application>Microsoft Macintosh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Georgia</vt:lpstr>
      <vt:lpstr>Wingdings</vt:lpstr>
      <vt:lpstr>Wingdings 2</vt:lpstr>
      <vt:lpstr>Arial</vt:lpstr>
      <vt:lpstr>Civic</vt:lpstr>
      <vt:lpstr>SQL DML</vt:lpstr>
      <vt:lpstr>Data Manipulation Language</vt:lpstr>
      <vt:lpstr>INSERT Statement</vt:lpstr>
      <vt:lpstr>INSERT Statement</vt:lpstr>
      <vt:lpstr>INSERT Statement</vt:lpstr>
      <vt:lpstr>Tasks</vt:lpstr>
      <vt:lpstr>SQL SELECT Statement</vt:lpstr>
      <vt:lpstr>SELECT/FROM/WHERE</vt:lpstr>
      <vt:lpstr>SELECT Statement</vt:lpstr>
      <vt:lpstr>Reading all columns from a table</vt:lpstr>
      <vt:lpstr>Reading specific columns from a table</vt:lpstr>
      <vt:lpstr>Eliminating duplicate records from the result</vt:lpstr>
      <vt:lpstr>Reading specific rows from a table</vt:lpstr>
      <vt:lpstr>Multiple conditions using AND operator</vt:lpstr>
      <vt:lpstr>Multiple conditions using OR operator</vt:lpstr>
      <vt:lpstr>Multiple Values: IN Operator</vt:lpstr>
      <vt:lpstr>NOT Keyword</vt:lpstr>
      <vt:lpstr>BETWEEN Operator</vt:lpstr>
      <vt:lpstr>Select Partial Values: LIKE </vt:lpstr>
      <vt:lpstr>IS NULL</vt:lpstr>
      <vt:lpstr>Sorting: ORDER BY Clause</vt:lpstr>
      <vt:lpstr>Task</vt:lpstr>
      <vt:lpstr>Review</vt:lpstr>
      <vt:lpstr>PowerPoint Presentation</vt:lpstr>
    </vt:vector>
  </TitlesOfParts>
  <Company>Georgia Gwinnett College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sdekhane</dc:creator>
  <cp:lastModifiedBy>Sonal S. Dekhane</cp:lastModifiedBy>
  <cp:revision>97</cp:revision>
  <dcterms:created xsi:type="dcterms:W3CDTF">2013-09-16T15:18:41Z</dcterms:created>
  <dcterms:modified xsi:type="dcterms:W3CDTF">2018-06-25T12:13:07Z</dcterms:modified>
</cp:coreProperties>
</file>