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62c0367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62c0367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Jack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05db864de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05db864de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Jack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f414dab9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f414dab9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6e5c447ad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6e5c447ad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6e5c447ad_0_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6e5c447ad_0_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Jack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c03673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62c03673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62c03673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62c03673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e5c447ad_0_1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6e5c447ad_0_1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Jack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62c03673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62c03673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6e5c447ad_0_6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6e5c447ad_0_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Jack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05db864d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05db864d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jp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hyperlink" Target="http://www.youtube.com/watch?v=TwHSacGTv8c" TargetMode="External"/><Relationship Id="rId6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587800" y="3382125"/>
            <a:ext cx="3968400" cy="834900"/>
          </a:xfrm>
          <a:prstGeom prst="rect">
            <a:avLst/>
          </a:prstGeom>
          <a:solidFill>
            <a:srgbClr val="102044"/>
          </a:solidFill>
          <a:ln cap="flat" cmpd="sng" w="762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Developers: </a:t>
            </a:r>
            <a:r>
              <a:rPr lang="en" sz="1500">
                <a:solidFill>
                  <a:schemeClr val="dk1"/>
                </a:solidFill>
              </a:rPr>
              <a:t>Jack Cordonnier &amp; </a:t>
            </a:r>
            <a:r>
              <a:rPr lang="en" sz="1500">
                <a:solidFill>
                  <a:schemeClr val="dk1"/>
                </a:solidFill>
              </a:rPr>
              <a:t>Ben Elfner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Project Advisor: Ali Minai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9350" y="936875"/>
            <a:ext cx="4305300" cy="1571625"/>
          </a:xfrm>
          <a:prstGeom prst="rect">
            <a:avLst/>
          </a:prstGeom>
          <a:noFill/>
          <a:ln cap="flat" cmpd="sng" w="152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675" y="2712125"/>
            <a:ext cx="3057075" cy="166996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7" name="Google Shape;1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675" y="1103256"/>
            <a:ext cx="3057075" cy="145041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8" name="Google Shape;138;p22" title="First Round Results Good ;2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99575" y="1346925"/>
            <a:ext cx="4572000" cy="27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listening!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Intellectual Merits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project brings together the technologies of Neural Networks into a game engine like Unity.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AI will use </a:t>
            </a:r>
            <a:r>
              <a:rPr lang="en"/>
              <a:t>its</a:t>
            </a:r>
            <a:r>
              <a:rPr lang="en"/>
              <a:t> “senses”, to understand and navigate it’s terrain by using a visual representation of </a:t>
            </a:r>
            <a:r>
              <a:rPr lang="en"/>
              <a:t>the world around it. This is significant, because the AI will use image recognition as opposed to reading game variables to make it’s choices.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Modern video game AI’s, even neural network based ones, usually directly read and interact with the games code.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AI however, works in a more real world way since it only sees a simplified version of what a human would see and controls itself with the same controls a human uses.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Broader Impacts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9875"/>
            <a:ext cx="584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AI’s that are capable of learning and reacting from other AI’s or humans have a variety of applications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Military devices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Smart movement and navigation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Adapting to terrain changes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combination of a video game with a trained neural network AI can allow for a freshness and uniqueness to the gameplay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departure from the usual hardcoded AI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flexible and less stiff since it can adjust to stimuli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project illustrates a crude way to use a neural network to problem solve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6752" y="3108252"/>
            <a:ext cx="2064450" cy="13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7500" y="1279824"/>
            <a:ext cx="2182950" cy="1455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Diagrams (D0)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175" y="964275"/>
            <a:ext cx="8249651" cy="40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Diagrams (D2)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263" y="1096275"/>
            <a:ext cx="8459474" cy="372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550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Unity (C#) - </a:t>
            </a:r>
            <a:r>
              <a:rPr b="1" lang="en">
                <a:solidFill>
                  <a:schemeClr val="dk1"/>
                </a:solidFill>
              </a:rPr>
              <a:t>Game Environment</a:t>
            </a:r>
            <a:r>
              <a:rPr lang="en"/>
              <a:t> </a:t>
            </a:r>
            <a:r>
              <a:rPr b="1" lang="en">
                <a:solidFill>
                  <a:schemeClr val="dk1"/>
                </a:solidFill>
              </a:rPr>
              <a:t>and Agent Control</a:t>
            </a:r>
            <a:r>
              <a:rPr lang="en"/>
              <a:t> - Controls the, menus, visuals, and functional aspects of the game. Provides the AI with a medium to move and interact with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Python (using sockets) - </a:t>
            </a:r>
            <a:r>
              <a:rPr b="1" lang="en">
                <a:solidFill>
                  <a:schemeClr val="dk1"/>
                </a:solidFill>
              </a:rPr>
              <a:t>Server</a:t>
            </a:r>
            <a:r>
              <a:rPr b="1" lang="en"/>
              <a:t> </a:t>
            </a:r>
            <a:r>
              <a:rPr lang="en"/>
              <a:t>- Hosts data, sends and </a:t>
            </a:r>
            <a:r>
              <a:rPr lang="en"/>
              <a:t>receives</a:t>
            </a:r>
            <a:r>
              <a:rPr lang="en"/>
              <a:t> information back and forth from the game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Tensorflow </a:t>
            </a:r>
            <a:r>
              <a:rPr lang="en"/>
              <a:t>- </a:t>
            </a:r>
            <a:r>
              <a:rPr b="1" lang="en">
                <a:solidFill>
                  <a:schemeClr val="dk1"/>
                </a:solidFill>
              </a:rPr>
              <a:t>Neural </a:t>
            </a:r>
            <a:r>
              <a:rPr b="1" lang="en">
                <a:solidFill>
                  <a:schemeClr val="dk1"/>
                </a:solidFill>
              </a:rPr>
              <a:t>N</a:t>
            </a:r>
            <a:r>
              <a:rPr b="1" lang="en">
                <a:solidFill>
                  <a:schemeClr val="dk1"/>
                </a:solidFill>
              </a:rPr>
              <a:t>etwork</a:t>
            </a:r>
            <a:r>
              <a:rPr lang="en"/>
              <a:t> - Digests visual input from game, outputs response from Neural Network, data will be sent with the server to the game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Gimp - </a:t>
            </a:r>
            <a:r>
              <a:rPr b="1" lang="en">
                <a:solidFill>
                  <a:schemeClr val="dk1"/>
                </a:solidFill>
              </a:rPr>
              <a:t>Image Design and Editing </a:t>
            </a:r>
            <a:r>
              <a:rPr lang="en"/>
              <a:t>- Allows for the creation and development of images for use in the game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9763" y="1640194"/>
            <a:ext cx="1122950" cy="11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0663" y="535504"/>
            <a:ext cx="1781175" cy="936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25325" y="3962025"/>
            <a:ext cx="1031826" cy="1031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72984" y="2931275"/>
            <a:ext cx="936531" cy="936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Results (So far)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75" y="1242100"/>
            <a:ext cx="8096250" cy="3209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8" name="Google Shape;98;p19"/>
          <p:cNvGrpSpPr/>
          <p:nvPr/>
        </p:nvGrpSpPr>
        <p:grpSpPr>
          <a:xfrm>
            <a:off x="3046100" y="1931577"/>
            <a:ext cx="399592" cy="436659"/>
            <a:chOff x="5452353" y="222000"/>
            <a:chExt cx="845697" cy="740100"/>
          </a:xfrm>
        </p:grpSpPr>
        <p:cxnSp>
          <p:nvCxnSpPr>
            <p:cNvPr id="99" name="Google Shape;99;p19"/>
            <p:cNvCxnSpPr/>
            <p:nvPr/>
          </p:nvCxnSpPr>
          <p:spPr>
            <a:xfrm>
              <a:off x="5452353" y="723734"/>
              <a:ext cx="345300" cy="210900"/>
            </a:xfrm>
            <a:prstGeom prst="straightConnector1">
              <a:avLst/>
            </a:prstGeom>
            <a:noFill/>
            <a:ln cap="flat" cmpd="sng" w="11430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" name="Google Shape;100;p19"/>
            <p:cNvCxnSpPr/>
            <p:nvPr/>
          </p:nvCxnSpPr>
          <p:spPr>
            <a:xfrm flipH="1" rot="10800000">
              <a:off x="5691150" y="222000"/>
              <a:ext cx="606900" cy="740100"/>
            </a:xfrm>
            <a:prstGeom prst="straightConnector1">
              <a:avLst/>
            </a:prstGeom>
            <a:noFill/>
            <a:ln cap="flat" cmpd="sng" w="11430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1" name="Google Shape;101;p19"/>
          <p:cNvGrpSpPr/>
          <p:nvPr/>
        </p:nvGrpSpPr>
        <p:grpSpPr>
          <a:xfrm>
            <a:off x="3046100" y="2491027"/>
            <a:ext cx="399592" cy="436659"/>
            <a:chOff x="5452353" y="222000"/>
            <a:chExt cx="845697" cy="740100"/>
          </a:xfrm>
        </p:grpSpPr>
        <p:cxnSp>
          <p:nvCxnSpPr>
            <p:cNvPr id="102" name="Google Shape;102;p19"/>
            <p:cNvCxnSpPr/>
            <p:nvPr/>
          </p:nvCxnSpPr>
          <p:spPr>
            <a:xfrm>
              <a:off x="5452353" y="723734"/>
              <a:ext cx="345300" cy="210900"/>
            </a:xfrm>
            <a:prstGeom prst="straightConnector1">
              <a:avLst/>
            </a:prstGeom>
            <a:noFill/>
            <a:ln cap="flat" cmpd="sng" w="11430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" name="Google Shape;103;p19"/>
            <p:cNvCxnSpPr/>
            <p:nvPr/>
          </p:nvCxnSpPr>
          <p:spPr>
            <a:xfrm flipH="1" rot="10800000">
              <a:off x="5691150" y="222000"/>
              <a:ext cx="606900" cy="740100"/>
            </a:xfrm>
            <a:prstGeom prst="straightConnector1">
              <a:avLst/>
            </a:prstGeom>
            <a:noFill/>
            <a:ln cap="flat" cmpd="sng" w="11430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4" name="Google Shape;104;p19"/>
          <p:cNvGrpSpPr/>
          <p:nvPr/>
        </p:nvGrpSpPr>
        <p:grpSpPr>
          <a:xfrm>
            <a:off x="3046100" y="2843227"/>
            <a:ext cx="399592" cy="436659"/>
            <a:chOff x="5452353" y="222000"/>
            <a:chExt cx="845697" cy="740100"/>
          </a:xfrm>
        </p:grpSpPr>
        <p:cxnSp>
          <p:nvCxnSpPr>
            <p:cNvPr id="105" name="Google Shape;105;p19"/>
            <p:cNvCxnSpPr/>
            <p:nvPr/>
          </p:nvCxnSpPr>
          <p:spPr>
            <a:xfrm>
              <a:off x="5452353" y="723734"/>
              <a:ext cx="345300" cy="210900"/>
            </a:xfrm>
            <a:prstGeom prst="straightConnector1">
              <a:avLst/>
            </a:prstGeom>
            <a:noFill/>
            <a:ln cap="flat" cmpd="sng" w="11430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" name="Google Shape;106;p19"/>
            <p:cNvCxnSpPr/>
            <p:nvPr/>
          </p:nvCxnSpPr>
          <p:spPr>
            <a:xfrm flipH="1" rot="10800000">
              <a:off x="5691150" y="222000"/>
              <a:ext cx="606900" cy="740100"/>
            </a:xfrm>
            <a:prstGeom prst="straightConnector1">
              <a:avLst/>
            </a:prstGeom>
            <a:noFill/>
            <a:ln cap="flat" cmpd="sng" w="11430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7" name="Google Shape;107;p19"/>
          <p:cNvGrpSpPr/>
          <p:nvPr/>
        </p:nvGrpSpPr>
        <p:grpSpPr>
          <a:xfrm>
            <a:off x="3046100" y="3161452"/>
            <a:ext cx="399592" cy="436659"/>
            <a:chOff x="5452353" y="222000"/>
            <a:chExt cx="845697" cy="740100"/>
          </a:xfrm>
        </p:grpSpPr>
        <p:cxnSp>
          <p:nvCxnSpPr>
            <p:cNvPr id="108" name="Google Shape;108;p19"/>
            <p:cNvCxnSpPr/>
            <p:nvPr/>
          </p:nvCxnSpPr>
          <p:spPr>
            <a:xfrm>
              <a:off x="5452353" y="723734"/>
              <a:ext cx="345300" cy="210900"/>
            </a:xfrm>
            <a:prstGeom prst="straightConnector1">
              <a:avLst/>
            </a:prstGeom>
            <a:noFill/>
            <a:ln cap="flat" cmpd="sng" w="11430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" name="Google Shape;109;p19"/>
            <p:cNvCxnSpPr/>
            <p:nvPr/>
          </p:nvCxnSpPr>
          <p:spPr>
            <a:xfrm flipH="1" rot="10800000">
              <a:off x="5691150" y="222000"/>
              <a:ext cx="606900" cy="740100"/>
            </a:xfrm>
            <a:prstGeom prst="straightConnector1">
              <a:avLst/>
            </a:prstGeom>
            <a:noFill/>
            <a:ln cap="flat" cmpd="sng" w="11430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0" name="Google Shape;110;p19"/>
          <p:cNvGrpSpPr/>
          <p:nvPr/>
        </p:nvGrpSpPr>
        <p:grpSpPr>
          <a:xfrm>
            <a:off x="3046100" y="3528502"/>
            <a:ext cx="399592" cy="436659"/>
            <a:chOff x="5452353" y="222000"/>
            <a:chExt cx="845697" cy="740100"/>
          </a:xfrm>
        </p:grpSpPr>
        <p:cxnSp>
          <p:nvCxnSpPr>
            <p:cNvPr id="111" name="Google Shape;111;p19"/>
            <p:cNvCxnSpPr/>
            <p:nvPr/>
          </p:nvCxnSpPr>
          <p:spPr>
            <a:xfrm>
              <a:off x="5452353" y="723734"/>
              <a:ext cx="345300" cy="210900"/>
            </a:xfrm>
            <a:prstGeom prst="straightConnector1">
              <a:avLst/>
            </a:prstGeom>
            <a:noFill/>
            <a:ln cap="flat" cmpd="sng" w="11430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" name="Google Shape;112;p19"/>
            <p:cNvCxnSpPr/>
            <p:nvPr/>
          </p:nvCxnSpPr>
          <p:spPr>
            <a:xfrm flipH="1" rot="10800000">
              <a:off x="5691150" y="222000"/>
              <a:ext cx="606900" cy="740100"/>
            </a:xfrm>
            <a:prstGeom prst="straightConnector1">
              <a:avLst/>
            </a:prstGeom>
            <a:noFill/>
            <a:ln cap="flat" cmpd="sng" w="11430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3" name="Google Shape;113;p19"/>
          <p:cNvGrpSpPr/>
          <p:nvPr/>
        </p:nvGrpSpPr>
        <p:grpSpPr>
          <a:xfrm>
            <a:off x="3046100" y="3965152"/>
            <a:ext cx="399592" cy="436659"/>
            <a:chOff x="5452353" y="222000"/>
            <a:chExt cx="845697" cy="740100"/>
          </a:xfrm>
        </p:grpSpPr>
        <p:cxnSp>
          <p:nvCxnSpPr>
            <p:cNvPr id="114" name="Google Shape;114;p19"/>
            <p:cNvCxnSpPr/>
            <p:nvPr/>
          </p:nvCxnSpPr>
          <p:spPr>
            <a:xfrm>
              <a:off x="5452353" y="723734"/>
              <a:ext cx="345300" cy="210900"/>
            </a:xfrm>
            <a:prstGeom prst="straightConnector1">
              <a:avLst/>
            </a:prstGeom>
            <a:noFill/>
            <a:ln cap="flat" cmpd="sng" w="11430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" name="Google Shape;115;p19"/>
            <p:cNvCxnSpPr/>
            <p:nvPr/>
          </p:nvCxnSpPr>
          <p:spPr>
            <a:xfrm flipH="1" rot="10800000">
              <a:off x="5691150" y="222000"/>
              <a:ext cx="606900" cy="740100"/>
            </a:xfrm>
            <a:prstGeom prst="straightConnector1">
              <a:avLst/>
            </a:prstGeom>
            <a:noFill/>
            <a:ln cap="flat" cmpd="sng" w="11430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11700" y="1152475"/>
            <a:ext cx="421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have been three main challenges we have faced during development.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Steep learning curve for the technologies we need to utilize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Long training time for the neural network to see moderate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Designing the model of the neural network to optimize learning and training time of the AI</a:t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5825" y="1847838"/>
            <a:ext cx="3762874" cy="202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Progress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52463"/>
            <a:ext cx="4067175" cy="28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3213" y="1157238"/>
            <a:ext cx="4029075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