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3B5A7-B138-45FD-9F94-AE528F9A9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07FBC7-DC0C-4FBF-BF2F-34E5E0FEC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9E4176-F283-49C4-9385-D3582AF5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4B28-ED01-4C26-B4B7-9E1FF331BD7D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30D262-5811-4967-819C-0FDB2C2C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47AF7C-AA2D-4F00-B3BF-CA5F9FE5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B43-A6AB-413E-B2F9-394E2DC611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8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6D7D8-F123-4126-9416-B9536E42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79F505-15AF-4F00-A627-1EAAF5E2C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FC30A-FB29-4F60-8871-F69539CC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4B28-ED01-4C26-B4B7-9E1FF331BD7D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84B4BC-8F45-4637-B316-B81ED88C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B1403B-AC40-4C04-9C17-C7164D95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B43-A6AB-413E-B2F9-394E2DC611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96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2D0404-B027-4B8A-9B5B-F37052A16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7FF405-77AB-4EDA-AAA6-4F3325D7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A3C154-6BE4-43C4-BCBE-CFB58871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4B28-ED01-4C26-B4B7-9E1FF331BD7D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538DC7-22A2-43B2-8316-15A7243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5CF68-D23C-4AD9-97EE-1511CCA7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B43-A6AB-413E-B2F9-394E2DC611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77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8682C-50E4-4B72-BEA9-ED6CAD4E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D61C0-55B9-4081-B954-16D4A5005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518417-25EF-4074-BA21-9792F5D3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4B28-ED01-4C26-B4B7-9E1FF331BD7D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CE1B97-7641-404A-8E30-BAB51E43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759051-DB8A-4CB8-9636-A45801C3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B43-A6AB-413E-B2F9-394E2DC611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60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EB097-88F3-4091-8852-073375D9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72531F-E3DD-4C36-B43C-74799405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5F944-B40A-47C6-A4F2-8C0D095A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4B28-ED01-4C26-B4B7-9E1FF331BD7D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368117-4B99-40BE-85CD-7850BB52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D9F40F-EFF9-4946-8AEB-EBFACEB7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B43-A6AB-413E-B2F9-394E2DC611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97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71AF7-C557-4783-99C2-574F5768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F18A6-036E-4017-BC0A-2BBFB418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024CDF-D205-447C-8907-650AAC5B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8937A4-68FA-4F69-871B-9B9EAD8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4B28-ED01-4C26-B4B7-9E1FF331BD7D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655D20-1F69-4FDB-B0E5-2BC9E19E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A6182E-A4B2-4A4F-8B3C-496A8667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B43-A6AB-413E-B2F9-394E2DC611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78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D4808-7B16-4C78-A099-0CACF5C4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0BD2D-2F3A-40D5-9C39-2B6BDCF0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A85133-F9A4-4C25-8EEA-22B4CAF6E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CCBEE8-D9EE-40AA-8016-FB95B9F56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1D3019-834D-4E13-A8AF-F8B7ED7B5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099BF2-2AD9-43BD-A20C-C930A23A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4B28-ED01-4C26-B4B7-9E1FF331BD7D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5F2987-438C-42E4-B241-15661E37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1612BE-76EC-405B-B0B3-E635D260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B43-A6AB-413E-B2F9-394E2DC611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14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69D29-BD39-4BA8-9B7B-983BD425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211124-06FE-48E5-B0A4-B1723507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4B28-ED01-4C26-B4B7-9E1FF331BD7D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676E69-4A99-451E-B78B-099461AB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8ADDC4-1D22-4079-A495-86A660F6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B43-A6AB-413E-B2F9-394E2DC611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54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4CAE97-A09E-4A1C-AA6C-EFAD3439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4B28-ED01-4C26-B4B7-9E1FF331BD7D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5EF1E6-CB1E-4F8F-A299-C113D4D2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19F192-8C0A-4439-956E-7BF43A0D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B43-A6AB-413E-B2F9-394E2DC611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14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AF4C6-FCF6-4473-8850-684BCF3B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95BE1-792D-4740-985A-372D1445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706BF5-F755-482F-A8BB-74F211C36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D675C4-0267-42B8-8E16-A880A0F7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4B28-ED01-4C26-B4B7-9E1FF331BD7D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14A995-3AA1-4BA2-A3FD-D4A95F70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FA642F-BBDC-43D4-AC8B-187308F4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B43-A6AB-413E-B2F9-394E2DC611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7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12CFD-DCB9-41D8-B78B-A57EEB5A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5FD33D-5FEF-480F-9C28-F433F5CEF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B54B90-F468-42A7-8FF4-645A59514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1311EE-605F-43B7-8F8A-06C9678A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4B28-ED01-4C26-B4B7-9E1FF331BD7D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7B94DF-5D5E-4A25-A6B3-807299BF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F80EFA-3B5D-4218-97EA-5B8B5C55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B43-A6AB-413E-B2F9-394E2DC611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33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E1447E-EF26-4D98-AAB0-36120D07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4E2580-B336-4BF6-ABDD-76C3FDAE0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60C43-D91F-4CE3-9126-6969410E4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4B28-ED01-4C26-B4B7-9E1FF331BD7D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C5295F-E730-49D9-8D36-14515D1E7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E4862B-CD74-4963-8430-5F0DC0330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53B43-A6AB-413E-B2F9-394E2DC611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72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32B99-A54B-4CC3-AC4A-B2A7D8C95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Julio</a:t>
            </a:r>
            <a:r>
              <a:rPr lang="pt-BR" dirty="0"/>
              <a:t> </a:t>
            </a:r>
            <a:r>
              <a:rPr lang="pt-BR" dirty="0" err="1"/>
              <a:t>aq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91BE92-B530-47A2-A86A-4923E9E43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841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Julio 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Julio aq</dc:title>
  <dc:creator>EMILLY DE OLIVEIRA FAQUINI</dc:creator>
  <cp:lastModifiedBy>EMILLY DE OLIVEIRA FAQUINI</cp:lastModifiedBy>
  <cp:revision>1</cp:revision>
  <dcterms:created xsi:type="dcterms:W3CDTF">2023-05-22T15:00:30Z</dcterms:created>
  <dcterms:modified xsi:type="dcterms:W3CDTF">2023-05-22T15:01:08Z</dcterms:modified>
</cp:coreProperties>
</file>