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5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43AD-6464-457B-9498-88A1638125C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535A-7FBD-41F3-9428-6BC7DBC2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" y="-1"/>
            <a:ext cx="9132008" cy="68580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685032"/>
            <a:ext cx="8171248" cy="1256136"/>
          </a:xfrm>
        </p:spPr>
        <p:txBody>
          <a:bodyPr>
            <a:noAutofit/>
          </a:bodyPr>
          <a:lstStyle/>
          <a:p>
            <a:r>
              <a:rPr lang="en-GB" sz="6600" dirty="0" smtClean="0">
                <a:solidFill>
                  <a:srgbClr val="394C54"/>
                </a:solidFill>
                <a:latin typeface="Brush Script MT" pitchFamily="66" charset="0"/>
              </a:rPr>
              <a:t>Project</a:t>
            </a:r>
            <a:endParaRPr lang="en-GB" sz="6600" dirty="0">
              <a:solidFill>
                <a:srgbClr val="394C54"/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Had a few issues with my java base image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Changed the name of the java image in the </a:t>
            </a:r>
            <a:r>
              <a:rPr lang="en-GB" dirty="0" err="1" smtClean="0"/>
              <a:t>dockerfiles</a:t>
            </a:r>
            <a:r>
              <a:rPr lang="en-GB" dirty="0" smtClean="0"/>
              <a:t> which used it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740966" cy="185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1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Jenkins, </a:t>
            </a:r>
            <a:r>
              <a:rPr lang="en-GB" dirty="0" err="1" smtClean="0"/>
              <a:t>Jira</a:t>
            </a:r>
            <a:r>
              <a:rPr lang="en-GB" dirty="0" smtClean="0"/>
              <a:t>, Nexus, </a:t>
            </a:r>
            <a:r>
              <a:rPr lang="en-GB" dirty="0" err="1" smtClean="0"/>
              <a:t>Zabbix</a:t>
            </a:r>
            <a:r>
              <a:rPr lang="en-GB" dirty="0" smtClean="0"/>
              <a:t> and </a:t>
            </a:r>
            <a:r>
              <a:rPr lang="en-GB" dirty="0" err="1" smtClean="0"/>
              <a:t>TomCat</a:t>
            </a:r>
            <a:r>
              <a:rPr lang="en-GB" dirty="0" smtClean="0"/>
              <a:t> were all fairly straightforward to configure</a:t>
            </a:r>
          </a:p>
          <a:p>
            <a:r>
              <a:rPr lang="en-GB" dirty="0" smtClean="0"/>
              <a:t>Postfix and </a:t>
            </a:r>
            <a:r>
              <a:rPr lang="en-GB" dirty="0" err="1" smtClean="0"/>
              <a:t>UrbanCode</a:t>
            </a:r>
            <a:r>
              <a:rPr lang="en-GB" dirty="0" smtClean="0"/>
              <a:t> need to be boxed and hidden somewhere</a:t>
            </a:r>
          </a:p>
          <a:p>
            <a:r>
              <a:rPr lang="en-GB" dirty="0" smtClean="0"/>
              <a:t>Now understand the basics of </a:t>
            </a:r>
            <a:r>
              <a:rPr lang="en-GB" dirty="0" err="1" smtClean="0"/>
              <a:t>docker</a:t>
            </a:r>
            <a:r>
              <a:rPr lang="en-GB" dirty="0" smtClean="0"/>
              <a:t>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1916832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Tools with Java dependencies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800" dirty="0" smtClean="0"/>
              <a:t>Nexus, </a:t>
            </a:r>
            <a:r>
              <a:rPr lang="en-GB" sz="2800" dirty="0" err="1" smtClean="0"/>
              <a:t>TomCat</a:t>
            </a:r>
            <a:r>
              <a:rPr lang="en-GB" sz="2800" dirty="0" smtClean="0"/>
              <a:t>, Jenkins, </a:t>
            </a:r>
            <a:r>
              <a:rPr lang="en-GB" sz="2800" dirty="0" err="1" smtClean="0"/>
              <a:t>UrbanCode</a:t>
            </a:r>
            <a:r>
              <a:rPr lang="en-GB" sz="2800" dirty="0" smtClean="0"/>
              <a:t>-Deploy</a:t>
            </a:r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Decided it would be useful to make a java image which could be continually built on top off rather than install java for each tool</a:t>
            </a:r>
          </a:p>
        </p:txBody>
      </p:sp>
      <p:sp>
        <p:nvSpPr>
          <p:cNvPr id="5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24" y="160337"/>
            <a:ext cx="1506389" cy="171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4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416476" cy="3993307"/>
          </a:xfrm>
        </p:spPr>
        <p:txBody>
          <a:bodyPr>
            <a:normAutofit/>
          </a:bodyPr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Had a few difficulties getting it to stay open even after it was </a:t>
            </a:r>
            <a:r>
              <a:rPr lang="en-GB" dirty="0" err="1" smtClean="0"/>
              <a:t>daemonised</a:t>
            </a:r>
            <a:endParaRPr lang="en-GB" dirty="0" smtClean="0"/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Found tail –F command which writes to a log and continually appends errors as the container runs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7"/>
            <a:ext cx="5328592" cy="12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8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66" y="2204864"/>
            <a:ext cx="8229600" cy="218884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Had a few issues with the ports and automating the custom setup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Used </a:t>
            </a:r>
            <a:r>
              <a:rPr lang="en-GB" dirty="0" err="1" smtClean="0"/>
              <a:t>printf</a:t>
            </a:r>
            <a:r>
              <a:rPr lang="en-GB" dirty="0" smtClean="0"/>
              <a:t> to input my answers into the setup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AutoShape 2" descr="Image result for ji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0338"/>
            <a:ext cx="1489249" cy="148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4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I added unnecessary steps</a:t>
            </a:r>
          </a:p>
          <a:p>
            <a:pPr lvl="1"/>
            <a:r>
              <a:rPr lang="en-GB" dirty="0" smtClean="0"/>
              <a:t>While attempting to connect to the port it would issue a time out error 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Simplified the process and removed some unnecessary steps</a:t>
            </a:r>
          </a:p>
          <a:p>
            <a:pPr lvl="1"/>
            <a:r>
              <a:rPr lang="en-GB" dirty="0" smtClean="0"/>
              <a:t>Improving the office network speed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6082"/>
            <a:ext cx="5292080" cy="93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4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Configuring the network to allow access</a:t>
            </a:r>
          </a:p>
          <a:p>
            <a:pPr lvl="1"/>
            <a:r>
              <a:rPr lang="en-GB" dirty="0" err="1" smtClean="0"/>
              <a:t>mySQL</a:t>
            </a:r>
            <a:endParaRPr lang="en-GB" dirty="0" smtClean="0"/>
          </a:p>
          <a:p>
            <a:pPr lvl="1"/>
            <a:r>
              <a:rPr lang="en-GB" dirty="0" smtClean="0"/>
              <a:t>Keeping the service running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Changed the </a:t>
            </a:r>
            <a:r>
              <a:rPr lang="en-GB" dirty="0" err="1" smtClean="0"/>
              <a:t>timezone</a:t>
            </a:r>
            <a:r>
              <a:rPr lang="en-GB" dirty="0" smtClean="0"/>
              <a:t> to UTC</a:t>
            </a:r>
          </a:p>
          <a:p>
            <a:pPr lvl="1"/>
            <a:r>
              <a:rPr lang="en-GB" dirty="0" smtClean="0"/>
              <a:t>Added a port number to the </a:t>
            </a:r>
            <a:r>
              <a:rPr lang="en-GB" dirty="0" err="1" smtClean="0"/>
              <a:t>zabbix.conf</a:t>
            </a:r>
            <a:r>
              <a:rPr lang="en-GB" dirty="0" smtClean="0"/>
              <a:t> file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93" y="260648"/>
            <a:ext cx="381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6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Can’t login as a user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There is a workaround with inserting the host </a:t>
            </a:r>
            <a:r>
              <a:rPr lang="en-GB" dirty="0" err="1" smtClean="0"/>
              <a:t>ip</a:t>
            </a:r>
            <a:r>
              <a:rPr lang="en-GB" dirty="0" smtClean="0"/>
              <a:t>-address into a </a:t>
            </a:r>
            <a:r>
              <a:rPr lang="en-GB" dirty="0" err="1" smtClean="0"/>
              <a:t>config</a:t>
            </a:r>
            <a:r>
              <a:rPr lang="en-GB" dirty="0" smtClean="0"/>
              <a:t> file but this didn’t seem appropriate to the principles of </a:t>
            </a:r>
            <a:r>
              <a:rPr lang="en-GB" dirty="0" err="1" smtClean="0"/>
              <a:t>docker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022"/>
            <a:ext cx="3744416" cy="152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Plenty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None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16" y="188640"/>
            <a:ext cx="208023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Barely got started</a:t>
            </a:r>
          </a:p>
          <a:p>
            <a:pPr lvl="1"/>
            <a:r>
              <a:rPr lang="en-GB" dirty="0" smtClean="0"/>
              <a:t>IBM restrictions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Made a IBM account to get download file</a:t>
            </a:r>
          </a:p>
          <a:p>
            <a:pPr lvl="1"/>
            <a:r>
              <a:rPr lang="en-GB" dirty="0" smtClean="0"/>
              <a:t>There are no solutions!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94" y="72616"/>
            <a:ext cx="345638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</TotalTime>
  <Words>265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13</cp:revision>
  <dcterms:created xsi:type="dcterms:W3CDTF">2016-12-08T09:41:38Z</dcterms:created>
  <dcterms:modified xsi:type="dcterms:W3CDTF">2016-12-13T10:02:38Z</dcterms:modified>
</cp:coreProperties>
</file>