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cb64d51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cb64d51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cb64d51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cb64d5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cb64d5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cb64d51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fcb64d51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fcb64d51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fcb64d5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fcb64d5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cb64d5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cb64d5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cb64d51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cb64d51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fcb64d51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fcb64d51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14325" y="1322450"/>
            <a:ext cx="85509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t>Data Visualization of Netflix Shows</a:t>
            </a:r>
            <a:endParaRPr sz="39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Jake Creasy and Nate Hedrick</a:t>
            </a:r>
            <a:endParaRPr/>
          </a:p>
          <a:p>
            <a:pPr indent="0" lvl="0" marL="0" rtl="0" algn="l">
              <a:spcBef>
                <a:spcPts val="0"/>
              </a:spcBef>
              <a:spcAft>
                <a:spcPts val="0"/>
              </a:spcAft>
              <a:buNone/>
            </a:pPr>
            <a:r>
              <a:rPr lang="en"/>
              <a:t>Year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Goals</a:t>
            </a:r>
            <a:endParaRPr sz="34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 with the project was to take in data using Jupyter Notebook and create a bar chart race of Netflix shows. </a:t>
            </a:r>
            <a:endParaRPr/>
          </a:p>
          <a:p>
            <a:pPr indent="0" lvl="0" marL="0" rtl="0" algn="l">
              <a:spcBef>
                <a:spcPts val="1200"/>
              </a:spcBef>
              <a:spcAft>
                <a:spcPts val="1200"/>
              </a:spcAft>
              <a:buNone/>
            </a:pPr>
            <a:r>
              <a:rPr lang="en"/>
              <a:t>Jake took the time to gather information about all Netflix shows he watched and put them into an excel csv file.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Example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get an understanding about how to create our bar chart race, we had found an example that took a look at the most populous provinces in Turkey from 2007 to 2018. </a:t>
            </a:r>
            <a:endParaRPr/>
          </a:p>
          <a:p>
            <a:pPr indent="0" lvl="0" marL="0" rtl="0" algn="l">
              <a:spcBef>
                <a:spcPts val="1200"/>
              </a:spcBef>
              <a:spcAft>
                <a:spcPts val="1200"/>
              </a:spcAft>
              <a:buNone/>
            </a:pPr>
            <a:r>
              <a:rPr lang="en"/>
              <a:t>Having written this code, we had learned a lot more about Jupyter Notebook and how to code with panda.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Turkey Bar Chart</a:t>
            </a:r>
            <a:endParaRPr/>
          </a:p>
        </p:txBody>
      </p:sp>
      <p:sp>
        <p:nvSpPr>
          <p:cNvPr id="105" name="Google Shape;105;p16"/>
          <p:cNvSpPr txBox="1"/>
          <p:nvPr>
            <p:ph idx="1" type="body"/>
          </p:nvPr>
        </p:nvSpPr>
        <p:spPr>
          <a:xfrm>
            <a:off x="729450" y="2078875"/>
            <a:ext cx="3921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bar chart of the Turkey provinces.</a:t>
            </a:r>
            <a:endParaRPr/>
          </a:p>
          <a:p>
            <a:pPr indent="0" lvl="0" marL="0" rtl="0" algn="l">
              <a:spcBef>
                <a:spcPts val="1200"/>
              </a:spcBef>
              <a:spcAft>
                <a:spcPts val="1200"/>
              </a:spcAft>
              <a:buNone/>
            </a:pPr>
            <a:r>
              <a:rPr lang="en"/>
              <a:t>It shows all the provinces within Turkey that have the highest population.</a:t>
            </a:r>
            <a:endParaRPr/>
          </a:p>
        </p:txBody>
      </p:sp>
      <p:pic>
        <p:nvPicPr>
          <p:cNvPr id="106" name="Google Shape;106;p16"/>
          <p:cNvPicPr preferRelativeResize="0"/>
          <p:nvPr/>
        </p:nvPicPr>
        <p:blipFill>
          <a:blip r:embed="rId3">
            <a:alphaModFix/>
          </a:blip>
          <a:stretch>
            <a:fillRect/>
          </a:stretch>
        </p:blipFill>
        <p:spPr>
          <a:xfrm>
            <a:off x="4497150" y="629171"/>
            <a:ext cx="3921000" cy="44393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Bar Chart progress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getting the help from the example bar chart, Jake and I finally started working on our Netflix bar chart. </a:t>
            </a:r>
            <a:endParaRPr/>
          </a:p>
          <a:p>
            <a:pPr indent="0" lvl="0" marL="0" rtl="0" algn="l">
              <a:spcBef>
                <a:spcPts val="1200"/>
              </a:spcBef>
              <a:spcAft>
                <a:spcPts val="1200"/>
              </a:spcAft>
              <a:buNone/>
            </a:pPr>
            <a:r>
              <a:rPr lang="en"/>
              <a:t>Learning to code within Jupyter Notebook was a new experience for the both of us. Jake had it easier because he was watching videos about the coding language. I was mainly learning from him and what he learned from the videos.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Bar Chart progress</a:t>
            </a:r>
            <a:endParaRPr/>
          </a:p>
        </p:txBody>
      </p:sp>
      <p:sp>
        <p:nvSpPr>
          <p:cNvPr id="118" name="Google Shape;118;p18"/>
          <p:cNvSpPr txBox="1"/>
          <p:nvPr>
            <p:ph idx="1" type="body"/>
          </p:nvPr>
        </p:nvSpPr>
        <p:spPr>
          <a:xfrm>
            <a:off x="75800" y="1993150"/>
            <a:ext cx="34710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started off by opening Jake’s csv file within Jupyter Notebook. We used the .pop function to get rid of useless columns within the file we did not need. Then we took the column with “Start Times” and turned them into date and time, changed them to UTC then EST. And then we got rid of all of the rows with less than a minute of run time.</a:t>
            </a:r>
            <a:endParaRPr/>
          </a:p>
          <a:p>
            <a:pPr indent="0" lvl="0" marL="0" rtl="0" algn="l">
              <a:spcBef>
                <a:spcPts val="1200"/>
              </a:spcBef>
              <a:spcAft>
                <a:spcPts val="1200"/>
              </a:spcAft>
              <a:buNone/>
            </a:pPr>
            <a:r>
              <a:rPr lang="en"/>
              <a:t>This is the code from above. Not including the .pop</a:t>
            </a:r>
            <a:endParaRPr/>
          </a:p>
        </p:txBody>
      </p:sp>
      <p:pic>
        <p:nvPicPr>
          <p:cNvPr id="119" name="Google Shape;119;p18"/>
          <p:cNvPicPr preferRelativeResize="0"/>
          <p:nvPr/>
        </p:nvPicPr>
        <p:blipFill>
          <a:blip r:embed="rId3">
            <a:alphaModFix/>
          </a:blip>
          <a:stretch>
            <a:fillRect/>
          </a:stretch>
        </p:blipFill>
        <p:spPr>
          <a:xfrm>
            <a:off x="152400" y="506525"/>
            <a:ext cx="8839202" cy="587106"/>
          </a:xfrm>
          <a:prstGeom prst="rect">
            <a:avLst/>
          </a:prstGeom>
          <a:noFill/>
          <a:ln>
            <a:noFill/>
          </a:ln>
        </p:spPr>
      </p:pic>
      <p:pic>
        <p:nvPicPr>
          <p:cNvPr id="120" name="Google Shape;120;p18"/>
          <p:cNvPicPr preferRelativeResize="0"/>
          <p:nvPr/>
        </p:nvPicPr>
        <p:blipFill>
          <a:blip r:embed="rId4">
            <a:alphaModFix/>
          </a:blip>
          <a:stretch>
            <a:fillRect/>
          </a:stretch>
        </p:blipFill>
        <p:spPr>
          <a:xfrm>
            <a:off x="3710500" y="1845138"/>
            <a:ext cx="5281099" cy="255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50825"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Bar Chart progress</a:t>
            </a:r>
            <a:endParaRPr/>
          </a:p>
        </p:txBody>
      </p:sp>
      <p:sp>
        <p:nvSpPr>
          <p:cNvPr id="126" name="Google Shape;126;p19"/>
          <p:cNvSpPr txBox="1"/>
          <p:nvPr>
            <p:ph idx="1" type="body"/>
          </p:nvPr>
        </p:nvSpPr>
        <p:spPr>
          <a:xfrm>
            <a:off x="257175" y="1435900"/>
            <a:ext cx="3268200" cy="290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step was getting each show he has watched and adding their times together to get a total value of time for the specified show. After doing this, we started making our functions to start getting our code situated. We have a function to get rid of unwanted columns in the csv file, a graphing function, a function turning the amount of time into hours, and finally a function that takes the show time and turns it into total time.</a:t>
            </a:r>
            <a:endParaRPr/>
          </a:p>
        </p:txBody>
      </p:sp>
      <p:pic>
        <p:nvPicPr>
          <p:cNvPr id="127" name="Google Shape;127;p19"/>
          <p:cNvPicPr preferRelativeResize="0"/>
          <p:nvPr/>
        </p:nvPicPr>
        <p:blipFill>
          <a:blip r:embed="rId3">
            <a:alphaModFix/>
          </a:blip>
          <a:stretch>
            <a:fillRect/>
          </a:stretch>
        </p:blipFill>
        <p:spPr>
          <a:xfrm>
            <a:off x="3525375" y="1200150"/>
            <a:ext cx="5505275" cy="3238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Bar Chart progress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ran into an issue where we could not get the total amount of hours watched into a dictionary of each show. Jake found a Netflix csv file of every show and movie on Netflix. Using this file, we tried taking the Netflix show file  and Jake’s Netflix file to add the total time into a dictionary. We could get them into a dictionary but there was another issue where the dictionary had shows in it that Jake had not watched. There was also the issue of time values not changing into hours. This was as far as we got with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Product</a:t>
            </a:r>
            <a:endParaRPr/>
          </a:p>
        </p:txBody>
      </p:sp>
      <p:sp>
        <p:nvSpPr>
          <p:cNvPr id="139" name="Google Shape;139;p21"/>
          <p:cNvSpPr txBox="1"/>
          <p:nvPr>
            <p:ph idx="1" type="body"/>
          </p:nvPr>
        </p:nvSpPr>
        <p:spPr>
          <a:xfrm>
            <a:off x="729450" y="2089550"/>
            <a:ext cx="2496000" cy="22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what we had for our final product without the clutter of our other data.</a:t>
            </a:r>
            <a:endParaRPr/>
          </a:p>
        </p:txBody>
      </p:sp>
      <p:pic>
        <p:nvPicPr>
          <p:cNvPr id="140" name="Google Shape;140;p21"/>
          <p:cNvPicPr preferRelativeResize="0"/>
          <p:nvPr/>
        </p:nvPicPr>
        <p:blipFill>
          <a:blip r:embed="rId3">
            <a:alphaModFix/>
          </a:blip>
          <a:stretch>
            <a:fillRect/>
          </a:stretch>
        </p:blipFill>
        <p:spPr>
          <a:xfrm>
            <a:off x="3557725" y="439323"/>
            <a:ext cx="5039774" cy="2539924"/>
          </a:xfrm>
          <a:prstGeom prst="rect">
            <a:avLst/>
          </a:prstGeom>
          <a:noFill/>
          <a:ln>
            <a:noFill/>
          </a:ln>
        </p:spPr>
      </p:pic>
      <p:pic>
        <p:nvPicPr>
          <p:cNvPr id="141" name="Google Shape;141;p21"/>
          <p:cNvPicPr preferRelativeResize="0"/>
          <p:nvPr/>
        </p:nvPicPr>
        <p:blipFill>
          <a:blip r:embed="rId4">
            <a:alphaModFix/>
          </a:blip>
          <a:stretch>
            <a:fillRect/>
          </a:stretch>
        </p:blipFill>
        <p:spPr>
          <a:xfrm>
            <a:off x="3407701" y="2979250"/>
            <a:ext cx="5690001" cy="207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