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49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41988-A412-4765-94F2-19EFC16A9308}" v="1472" dt="2024-04-30T21:34:26.723"/>
    <p1510:client id="{4185C1DC-1C18-4279-A24B-07A786A1B6C9}" v="3" dt="2024-05-04T22:00:50.311"/>
    <p1510:client id="{92235F6B-D799-25EA-8810-00A9CC67F476}" v="230" dt="2024-04-30T21:20:08.615"/>
    <p1510:client id="{A9EA6E19-03E8-826E-7A9A-F15526436E5B}" v="379" dt="2024-04-30T21:17:37.165"/>
    <p1510:client id="{E2C21F49-67E7-65FB-AE83-AEC4A3E19364}" v="4" dt="2024-05-01T03:08:09.638"/>
    <p1510:client id="{FB05F9CB-F56A-9038-04D6-7BBA9503E7A3}" v="74" dt="2024-05-01T13:43:47.233"/>
    <p1510:client id="{FC7F9EA1-1B6A-7A45-85C8-E9702EE453CD}" v="43" dt="2024-05-01T07:53:24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4AFD-E0A5-48AA-9DEF-67921B8F9E1F}" type="datetimeFigureOut"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3F90B-EAE0-4528-AA91-E9FB6D7AF1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Talk about process of getting our data a little and what we were using as our features. (Time, Size, etc.)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3F90B-EAE0-4528-AA91-E9FB6D7AF152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0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Probably put KNN and RF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3F90B-EAE0-4528-AA91-E9FB6D7AF15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Probably put Neural network and log reg here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3F90B-EAE0-4528-AA91-E9FB6D7AF15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1863"/>
            <a:ext cx="9144000" cy="1020483"/>
          </a:xfrm>
        </p:spPr>
        <p:txBody>
          <a:bodyPr/>
          <a:lstStyle/>
          <a:p>
            <a:r>
              <a:rPr lang="en-US"/>
              <a:t>COLL 400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765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Matthew Berthoud, Lake Bradford, Justin Cresent, Will </a:t>
            </a:r>
            <a:r>
              <a:rPr lang="en-US" err="1"/>
              <a:t>Katabian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B86FA7-A887-B55E-21A6-EBF6867167F8}"/>
              </a:ext>
            </a:extLst>
          </p:cNvPr>
          <p:cNvSpPr txBox="1">
            <a:spLocks/>
          </p:cNvSpPr>
          <p:nvPr/>
        </p:nvSpPr>
        <p:spPr>
          <a:xfrm>
            <a:off x="1519518" y="2148822"/>
            <a:ext cx="9144000" cy="1020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Creating models to effectively determine network traffic from popular websites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EFFCA-B5CA-1E07-AFC3-039416A1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/>
              <a:t>Process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8C37-D9F7-F0B1-28B9-BA546B6B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1936366"/>
            <a:ext cx="4742771" cy="44428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dirty="0"/>
              <a:t>Used Wireshark to capture packet data </a:t>
            </a:r>
            <a:endParaRPr lang="en-US" sz="1600" dirty="0">
              <a:latin typeface="Aptos" panose="020B0004020202020204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Aptos" panose="020B0004020202020204"/>
                <a:cs typeface="Arial"/>
              </a:rPr>
              <a:t>Filters for each website: Black Board, ChatGPT, LinkedIn</a:t>
            </a:r>
            <a:endParaRPr lang="en-US" sz="1600" dirty="0">
              <a:latin typeface="Aptos"/>
            </a:endParaRPr>
          </a:p>
          <a:p>
            <a:r>
              <a:rPr lang="en-US" sz="1600" dirty="0"/>
              <a:t>Chose to use 3 predictors: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Time, Protocol, Length</a:t>
            </a:r>
          </a:p>
          <a:p>
            <a:r>
              <a:rPr lang="en-US" sz="1600" dirty="0">
                <a:ea typeface="+mn-lt"/>
                <a:cs typeface="+mn-lt"/>
              </a:rPr>
              <a:t>Added in all CSV data into a pandas </a:t>
            </a:r>
            <a:r>
              <a:rPr lang="en-US" sz="1600" dirty="0" err="1">
                <a:ea typeface="+mn-lt"/>
                <a:cs typeface="+mn-lt"/>
              </a:rPr>
              <a:t>dataframe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Remapped protocols to a corresponding numbers</a:t>
            </a:r>
          </a:p>
          <a:p>
            <a:r>
              <a:rPr lang="en-US" sz="1600" dirty="0"/>
              <a:t>Created column with each website name to be used as target</a:t>
            </a:r>
          </a:p>
          <a:p>
            <a:r>
              <a:rPr lang="en-US" sz="1600" dirty="0"/>
              <a:t>Created models to train on data and evaluated performance of each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Checked accuracy, recall, and M1 scores to see how well they classified (predicted) our target </a:t>
            </a:r>
            <a:endParaRPr lang="en-US" sz="1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4 models: Logistic Regression (baseline), KNN, RF, NN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  <a:p>
            <a:pPr marL="457200" lvl="1" indent="0">
              <a:buNone/>
            </a:pPr>
            <a:endParaRPr lang="en-US" sz="16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418CCDB-326F-87D0-93A6-A5266C89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712" y="1371600"/>
            <a:ext cx="408393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8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8078F-C69C-8BFB-08D9-1C54FDFE1896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52A7E-84FD-FDAF-D287-BF085E6AB4C9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process of modeling the probability of a discrete outcome given an input variable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most common logistic regression models a binary outcome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Not ideal for our purposes, returns an accuracy score of .56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Likely due to our data's multinomial nature</a:t>
            </a:r>
          </a:p>
        </p:txBody>
      </p:sp>
      <p:pic>
        <p:nvPicPr>
          <p:cNvPr id="2" name="Picture 1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AB1992B5-6EFB-029F-C726-FDA794DC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132693"/>
            <a:ext cx="6155141" cy="4616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E3B42-369A-776D-C48F-356D61AC4804}"/>
              </a:ext>
            </a:extLst>
          </p:cNvPr>
          <p:cNvSpPr txBox="1"/>
          <p:nvPr/>
        </p:nvSpPr>
        <p:spPr>
          <a:xfrm>
            <a:off x="7250885" y="5752522"/>
            <a:ext cx="1890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Accuracy = 56%</a:t>
            </a:r>
          </a:p>
        </p:txBody>
      </p:sp>
    </p:spTree>
    <p:extLst>
      <p:ext uri="{BB962C8B-B14F-4D97-AF65-F5344CB8AC3E}">
        <p14:creationId xmlns:p14="http://schemas.microsoft.com/office/powerpoint/2010/main" val="48391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2E699-8C8E-AADE-A48F-B81C2F55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22DF-C5A9-0699-BDE9-95C3762A2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057994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Groups data points (packets) based on how similar each data point is to each other. </a:t>
            </a:r>
          </a:p>
          <a:p>
            <a:r>
              <a:rPr lang="en-US"/>
              <a:t>Works well With Blackboard and ChatGPT but struggles with differentiating LinkedIn and Blackboard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92276-883E-6120-F106-7990B6D2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279154"/>
            <a:ext cx="4788505" cy="3567435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14C7C-0421-15DC-548D-8E1A95B36A3D}"/>
              </a:ext>
            </a:extLst>
          </p:cNvPr>
          <p:cNvSpPr txBox="1"/>
          <p:nvPr/>
        </p:nvSpPr>
        <p:spPr>
          <a:xfrm>
            <a:off x="8107947" y="5848684"/>
            <a:ext cx="20186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Accuracy: 77%</a:t>
            </a:r>
          </a:p>
        </p:txBody>
      </p:sp>
    </p:spTree>
    <p:extLst>
      <p:ext uri="{BB962C8B-B14F-4D97-AF65-F5344CB8AC3E}">
        <p14:creationId xmlns:p14="http://schemas.microsoft.com/office/powerpoint/2010/main" val="281144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845098-588A-D047-ACB8-E2284E56A6F7}"/>
              </a:ext>
            </a:extLst>
          </p:cNvPr>
          <p:cNvSpPr txBox="1">
            <a:spLocks/>
          </p:cNvSpPr>
          <p:nvPr/>
        </p:nvSpPr>
        <p:spPr>
          <a:xfrm>
            <a:off x="798589" y="307291"/>
            <a:ext cx="477297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80A9A1-1C0F-0A89-E321-631A7D15A457}"/>
              </a:ext>
            </a:extLst>
          </p:cNvPr>
          <p:cNvSpPr txBox="1">
            <a:spLocks/>
          </p:cNvSpPr>
          <p:nvPr/>
        </p:nvSpPr>
        <p:spPr>
          <a:xfrm>
            <a:off x="271913" y="1715705"/>
            <a:ext cx="5826326" cy="3553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Random Forest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/>
              <a:t>Ensemble Model: </a:t>
            </a:r>
            <a:r>
              <a:rPr lang="en-US" sz="2800"/>
              <a:t>utilizes many decision trees to take a majority vote to deduce a classification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Optimized hyperparameters with Grid Search (with </a:t>
            </a:r>
            <a:r>
              <a:rPr lang="en-US" sz="2800" err="1"/>
              <a:t>Kfold</a:t>
            </a:r>
            <a:r>
              <a:rPr lang="en-US" sz="2800"/>
              <a:t>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Using 500 trees, max depth of 9, and minimum sample split of 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Works well with ChatGPT but struggles with differentiating Blackboard and LinkedIn</a:t>
            </a:r>
            <a:endParaRPr lang="en-US" sz="280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800"/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1999" cy="685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31FE-3AA1-B8BC-7488-AA353C737F1B}"/>
              </a:ext>
            </a:extLst>
          </p:cNvPr>
          <p:cNvSpPr txBox="1"/>
          <p:nvPr/>
        </p:nvSpPr>
        <p:spPr>
          <a:xfrm>
            <a:off x="8304238" y="5270669"/>
            <a:ext cx="1890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Accuracy = 78%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3AAA83-38CF-6DA9-BBF7-63ECE846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59" y="1147482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7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9840-1B8F-7611-5364-1BF182AE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39849"/>
            <a:ext cx="10515600" cy="1325563"/>
          </a:xfrm>
        </p:spPr>
        <p:txBody>
          <a:bodyPr/>
          <a:lstStyle/>
          <a:p>
            <a:r>
              <a:rPr lang="en-US"/>
              <a:t>Neural Network</a:t>
            </a:r>
          </a:p>
        </p:txBody>
      </p:sp>
      <p:pic>
        <p:nvPicPr>
          <p:cNvPr id="6" name="Content Placeholder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95EF377-C4E3-F575-A2FE-CD3CF5A886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85" y="240841"/>
            <a:ext cx="6776027" cy="50820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A37E9-5519-CAF1-6C0D-18750C8335C9}"/>
              </a:ext>
            </a:extLst>
          </p:cNvPr>
          <p:cNvSpPr txBox="1"/>
          <p:nvPr/>
        </p:nvSpPr>
        <p:spPr>
          <a:xfrm>
            <a:off x="7129463" y="5712589"/>
            <a:ext cx="215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 80%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0488C-5FFB-F0F6-727E-4DA23C37FA81}"/>
              </a:ext>
            </a:extLst>
          </p:cNvPr>
          <p:cNvSpPr txBox="1"/>
          <p:nvPr/>
        </p:nvSpPr>
        <p:spPr>
          <a:xfrm>
            <a:off x="314588" y="1079295"/>
            <a:ext cx="5137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larger dataset for train and validation sets, but same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lbfgs</a:t>
            </a:r>
            <a:r>
              <a:rPr lang="en-US" dirty="0"/>
              <a:t> instead of stochastic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hidden layer with 9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the paper: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extensive grid searching (hyperparameter tuning)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data collection?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0C7E4B-02BF-2F86-AC7C-A57EBA3E8B51}"/>
              </a:ext>
            </a:extLst>
          </p:cNvPr>
          <p:cNvSpPr/>
          <p:nvPr/>
        </p:nvSpPr>
        <p:spPr>
          <a:xfrm>
            <a:off x="457200" y="48876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0BDAD6-3797-0D25-1439-8E88373EE867}"/>
              </a:ext>
            </a:extLst>
          </p:cNvPr>
          <p:cNvSpPr/>
          <p:nvPr/>
        </p:nvSpPr>
        <p:spPr>
          <a:xfrm>
            <a:off x="457200" y="54277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14FC54-6EFE-558A-470E-81133088345C}"/>
              </a:ext>
            </a:extLst>
          </p:cNvPr>
          <p:cNvSpPr/>
          <p:nvPr/>
        </p:nvSpPr>
        <p:spPr>
          <a:xfrm>
            <a:off x="457200" y="596371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553B77-D227-AAE1-AAEB-43A8CD01AB03}"/>
              </a:ext>
            </a:extLst>
          </p:cNvPr>
          <p:cNvSpPr/>
          <p:nvPr/>
        </p:nvSpPr>
        <p:spPr>
          <a:xfrm>
            <a:off x="1235866" y="4600788"/>
            <a:ext cx="168616" cy="168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BC79E-399D-6C07-4A16-0B15AE30AF77}"/>
              </a:ext>
            </a:extLst>
          </p:cNvPr>
          <p:cNvSpPr/>
          <p:nvPr/>
        </p:nvSpPr>
        <p:spPr>
          <a:xfrm>
            <a:off x="1235866" y="4868087"/>
            <a:ext cx="168616" cy="168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ABE899-75E3-9D8E-10CF-6836D4855499}"/>
              </a:ext>
            </a:extLst>
          </p:cNvPr>
          <p:cNvSpPr/>
          <p:nvPr/>
        </p:nvSpPr>
        <p:spPr>
          <a:xfrm>
            <a:off x="1235866" y="5135386"/>
            <a:ext cx="168616" cy="168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ABA1F0-6F9A-827B-E3E5-1C677FB8893E}"/>
              </a:ext>
            </a:extLst>
          </p:cNvPr>
          <p:cNvSpPr/>
          <p:nvPr/>
        </p:nvSpPr>
        <p:spPr>
          <a:xfrm>
            <a:off x="1235866" y="5402685"/>
            <a:ext cx="168616" cy="168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9D4F3A-74B4-3D17-E64E-5BB693CC6732}"/>
              </a:ext>
            </a:extLst>
          </p:cNvPr>
          <p:cNvSpPr/>
          <p:nvPr/>
        </p:nvSpPr>
        <p:spPr>
          <a:xfrm>
            <a:off x="1235866" y="5673555"/>
            <a:ext cx="168616" cy="168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B05B86-FA1C-510B-EA29-0E9A4DA72FB3}"/>
              </a:ext>
            </a:extLst>
          </p:cNvPr>
          <p:cNvSpPr/>
          <p:nvPr/>
        </p:nvSpPr>
        <p:spPr>
          <a:xfrm>
            <a:off x="1235866" y="5963711"/>
            <a:ext cx="168616" cy="168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AEB638-43BA-F193-F79A-4115325ED82E}"/>
              </a:ext>
            </a:extLst>
          </p:cNvPr>
          <p:cNvSpPr/>
          <p:nvPr/>
        </p:nvSpPr>
        <p:spPr>
          <a:xfrm>
            <a:off x="1235866" y="6253867"/>
            <a:ext cx="168616" cy="168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EDCCEB-6AC8-5867-521D-7BE39084A44E}"/>
              </a:ext>
            </a:extLst>
          </p:cNvPr>
          <p:cNvSpPr/>
          <p:nvPr/>
        </p:nvSpPr>
        <p:spPr>
          <a:xfrm>
            <a:off x="1235866" y="6544023"/>
            <a:ext cx="168616" cy="168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823D97-9FD5-140F-8FE3-E723F49E3D51}"/>
              </a:ext>
            </a:extLst>
          </p:cNvPr>
          <p:cNvSpPr/>
          <p:nvPr/>
        </p:nvSpPr>
        <p:spPr>
          <a:xfrm>
            <a:off x="1235866" y="4329918"/>
            <a:ext cx="168616" cy="168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7A6E23-82B7-F3ED-C46F-0A8D5F22E74B}"/>
              </a:ext>
            </a:extLst>
          </p:cNvPr>
          <p:cNvSpPr/>
          <p:nvPr/>
        </p:nvSpPr>
        <p:spPr>
          <a:xfrm>
            <a:off x="2302781" y="48822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EB533A-4848-5F43-C75F-8E8359019BB9}"/>
              </a:ext>
            </a:extLst>
          </p:cNvPr>
          <p:cNvSpPr/>
          <p:nvPr/>
        </p:nvSpPr>
        <p:spPr>
          <a:xfrm>
            <a:off x="2302781" y="54222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A587CC-0E02-F685-7E82-9551444EF50B}"/>
              </a:ext>
            </a:extLst>
          </p:cNvPr>
          <p:cNvSpPr/>
          <p:nvPr/>
        </p:nvSpPr>
        <p:spPr>
          <a:xfrm>
            <a:off x="2302781" y="59582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3A8352-E880-0B91-DAB5-979436CCB7D4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 flipV="1">
            <a:off x="838200" y="4414226"/>
            <a:ext cx="397666" cy="66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E8616C-5677-2DE6-7F48-60E140380BDA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838200" y="4685096"/>
            <a:ext cx="397666" cy="39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0B7943-2D2A-B707-0E42-9BF3A73FA9B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838200" y="4903461"/>
            <a:ext cx="397666" cy="17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33B295-65F7-C926-162F-0090E3F5EA1F}"/>
              </a:ext>
            </a:extLst>
          </p:cNvPr>
          <p:cNvCxnSpPr>
            <a:cxnSpLocks/>
          </p:cNvCxnSpPr>
          <p:nvPr/>
        </p:nvCxnSpPr>
        <p:spPr>
          <a:xfrm flipV="1">
            <a:off x="839863" y="5495702"/>
            <a:ext cx="397666" cy="66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09174-1486-B50E-675D-78A613CB1B89}"/>
              </a:ext>
            </a:extLst>
          </p:cNvPr>
          <p:cNvCxnSpPr>
            <a:cxnSpLocks/>
          </p:cNvCxnSpPr>
          <p:nvPr/>
        </p:nvCxnSpPr>
        <p:spPr>
          <a:xfrm flipV="1">
            <a:off x="839863" y="5766572"/>
            <a:ext cx="397666" cy="39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F6C74F-DA57-0097-597F-4D07F5FC8DB8}"/>
              </a:ext>
            </a:extLst>
          </p:cNvPr>
          <p:cNvCxnSpPr>
            <a:cxnSpLocks/>
          </p:cNvCxnSpPr>
          <p:nvPr/>
        </p:nvCxnSpPr>
        <p:spPr>
          <a:xfrm flipV="1">
            <a:off x="839863" y="5984937"/>
            <a:ext cx="397666" cy="17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531E8-988C-7B51-3D11-1D52E2927143}"/>
              </a:ext>
            </a:extLst>
          </p:cNvPr>
          <p:cNvCxnSpPr>
            <a:cxnSpLocks/>
          </p:cNvCxnSpPr>
          <p:nvPr/>
        </p:nvCxnSpPr>
        <p:spPr>
          <a:xfrm flipV="1">
            <a:off x="838200" y="4982798"/>
            <a:ext cx="397666" cy="66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EF47A2-C4CF-7BE5-F1C6-2A791D82E07F}"/>
              </a:ext>
            </a:extLst>
          </p:cNvPr>
          <p:cNvCxnSpPr>
            <a:cxnSpLocks/>
          </p:cNvCxnSpPr>
          <p:nvPr/>
        </p:nvCxnSpPr>
        <p:spPr>
          <a:xfrm flipV="1">
            <a:off x="838200" y="5253668"/>
            <a:ext cx="397666" cy="39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EAF787-D469-C1D2-A4D8-193C56E0D1D9}"/>
              </a:ext>
            </a:extLst>
          </p:cNvPr>
          <p:cNvCxnSpPr>
            <a:cxnSpLocks/>
          </p:cNvCxnSpPr>
          <p:nvPr/>
        </p:nvCxnSpPr>
        <p:spPr>
          <a:xfrm flipV="1">
            <a:off x="838200" y="5472033"/>
            <a:ext cx="397666" cy="17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B5C182-9A20-AEBE-0F03-88C4A4B9FE84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838200" y="5098927"/>
            <a:ext cx="397666" cy="120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6277A8C-2711-167B-77CD-679E1E77D95F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838200" y="5110376"/>
            <a:ext cx="397666" cy="376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3EC38B-7534-D0D5-3809-561C690B91A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36537" y="5122483"/>
            <a:ext cx="399329" cy="635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FB538D-33C8-FA73-F80F-C612519250BF}"/>
              </a:ext>
            </a:extLst>
          </p:cNvPr>
          <p:cNvCxnSpPr>
            <a:cxnSpLocks/>
          </p:cNvCxnSpPr>
          <p:nvPr/>
        </p:nvCxnSpPr>
        <p:spPr>
          <a:xfrm>
            <a:off x="838200" y="5627453"/>
            <a:ext cx="397666" cy="120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0224D8-D7C0-F969-A7E7-CCB6EB3B5CC0}"/>
              </a:ext>
            </a:extLst>
          </p:cNvPr>
          <p:cNvCxnSpPr>
            <a:cxnSpLocks/>
          </p:cNvCxnSpPr>
          <p:nvPr/>
        </p:nvCxnSpPr>
        <p:spPr>
          <a:xfrm>
            <a:off x="838200" y="5638902"/>
            <a:ext cx="397666" cy="376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010002-AAE9-6594-973C-15F0B2114521}"/>
              </a:ext>
            </a:extLst>
          </p:cNvPr>
          <p:cNvCxnSpPr>
            <a:cxnSpLocks/>
          </p:cNvCxnSpPr>
          <p:nvPr/>
        </p:nvCxnSpPr>
        <p:spPr>
          <a:xfrm>
            <a:off x="836537" y="5651009"/>
            <a:ext cx="399329" cy="635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403AB-CF60-C8AD-0B69-1360E939AEA1}"/>
              </a:ext>
            </a:extLst>
          </p:cNvPr>
          <p:cNvCxnSpPr>
            <a:cxnSpLocks/>
          </p:cNvCxnSpPr>
          <p:nvPr/>
        </p:nvCxnSpPr>
        <p:spPr>
          <a:xfrm>
            <a:off x="845182" y="6173500"/>
            <a:ext cx="397666" cy="120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B9464B-016A-146F-8F80-D2F5F0939604}"/>
              </a:ext>
            </a:extLst>
          </p:cNvPr>
          <p:cNvCxnSpPr>
            <a:cxnSpLocks/>
          </p:cNvCxnSpPr>
          <p:nvPr/>
        </p:nvCxnSpPr>
        <p:spPr>
          <a:xfrm>
            <a:off x="845182" y="6184949"/>
            <a:ext cx="397666" cy="376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653DD6-8A2E-0CAD-73B1-5EC29AE6DE4A}"/>
              </a:ext>
            </a:extLst>
          </p:cNvPr>
          <p:cNvSpPr txBox="1"/>
          <p:nvPr/>
        </p:nvSpPr>
        <p:spPr>
          <a:xfrm>
            <a:off x="374900" y="4395287"/>
            <a:ext cx="54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</a:t>
            </a:r>
          </a:p>
          <a:p>
            <a:r>
              <a:rPr lang="en-US" sz="1200" dirty="0"/>
              <a:t>Layer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B88A91-68FE-E91A-747B-DEFC726FC94C}"/>
              </a:ext>
            </a:extLst>
          </p:cNvPr>
          <p:cNvSpPr txBox="1"/>
          <p:nvPr/>
        </p:nvSpPr>
        <p:spPr>
          <a:xfrm>
            <a:off x="2141901" y="435718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</a:t>
            </a:r>
          </a:p>
          <a:p>
            <a:r>
              <a:rPr lang="en-US" sz="1200" dirty="0"/>
              <a:t>Layer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A2AE2F7-5A97-AD3B-8BC3-3B23C5ABED4B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404482" y="4414226"/>
            <a:ext cx="898299" cy="658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A3727C8-4CA0-2BFA-8E57-7F150AE31C43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1404482" y="4414226"/>
            <a:ext cx="898299" cy="1198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8EB6826-55E3-8147-7C10-114002EAD7AF}"/>
              </a:ext>
            </a:extLst>
          </p:cNvPr>
          <p:cNvCxnSpPr>
            <a:stCxn id="27" idx="6"/>
            <a:endCxn id="30" idx="2"/>
          </p:cNvCxnSpPr>
          <p:nvPr/>
        </p:nvCxnSpPr>
        <p:spPr>
          <a:xfrm>
            <a:off x="1404482" y="4414226"/>
            <a:ext cx="898299" cy="173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EDECE61-0EAB-89B7-F91F-0403767370C8}"/>
              </a:ext>
            </a:extLst>
          </p:cNvPr>
          <p:cNvSpPr txBox="1"/>
          <p:nvPr/>
        </p:nvSpPr>
        <p:spPr>
          <a:xfrm>
            <a:off x="1403945" y="5553558"/>
            <a:ext cx="898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etc</a:t>
            </a:r>
            <a:r>
              <a:rPr lang="en-US" sz="1200" dirty="0"/>
              <a:t>…</a:t>
            </a:r>
          </a:p>
          <a:p>
            <a:r>
              <a:rPr lang="en-US" sz="1200" dirty="0"/>
              <a:t>FULLY </a:t>
            </a:r>
          </a:p>
          <a:p>
            <a:r>
              <a:rPr lang="en-US" sz="1200" dirty="0"/>
              <a:t>connected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EFD91F-E788-EDD7-81ED-3FA236C994C8}"/>
              </a:ext>
            </a:extLst>
          </p:cNvPr>
          <p:cNvSpPr txBox="1"/>
          <p:nvPr/>
        </p:nvSpPr>
        <p:spPr>
          <a:xfrm>
            <a:off x="2781941" y="5950093"/>
            <a:ext cx="10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ECE545-348E-60DB-0A99-ED0AC7C9E38D}"/>
              </a:ext>
            </a:extLst>
          </p:cNvPr>
          <p:cNvSpPr txBox="1"/>
          <p:nvPr/>
        </p:nvSpPr>
        <p:spPr>
          <a:xfrm>
            <a:off x="2779614" y="5423905"/>
            <a:ext cx="10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0D73AD-8AA1-D5BE-78BA-694C2F009051}"/>
              </a:ext>
            </a:extLst>
          </p:cNvPr>
          <p:cNvSpPr txBox="1"/>
          <p:nvPr/>
        </p:nvSpPr>
        <p:spPr>
          <a:xfrm>
            <a:off x="2779614" y="4953529"/>
            <a:ext cx="13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Blackboard</a:t>
            </a:r>
          </a:p>
        </p:txBody>
      </p:sp>
    </p:spTree>
    <p:extLst>
      <p:ext uri="{BB962C8B-B14F-4D97-AF65-F5344CB8AC3E}">
        <p14:creationId xmlns:p14="http://schemas.microsoft.com/office/powerpoint/2010/main" val="120681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371</Words>
  <Application>Microsoft Office PowerPoint</Application>
  <PresentationFormat>Widescreen</PresentationFormat>
  <Paragraphs>57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Courier New</vt:lpstr>
      <vt:lpstr>office theme</vt:lpstr>
      <vt:lpstr>COLL 400 Project</vt:lpstr>
      <vt:lpstr>Process &amp; Features</vt:lpstr>
      <vt:lpstr>PowerPoint Presentation</vt:lpstr>
      <vt:lpstr>K-Nearest Neighbors</vt:lpstr>
      <vt:lpstr>PowerPoint Presentation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Cresent</dc:creator>
  <cp:lastModifiedBy>Cresent, Justin</cp:lastModifiedBy>
  <cp:revision>9</cp:revision>
  <dcterms:created xsi:type="dcterms:W3CDTF">2024-04-29T17:02:09Z</dcterms:created>
  <dcterms:modified xsi:type="dcterms:W3CDTF">2024-05-04T22:00:50Z</dcterms:modified>
</cp:coreProperties>
</file>